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2" r:id="rId9"/>
    <p:sldId id="263" r:id="rId10"/>
    <p:sldId id="260" r:id="rId11"/>
    <p:sldId id="261" r:id="rId12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23E188-FEDA-70E0-3B48-D7439699EF12}" v="63" dt="2019-12-03T14:15:38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3980" autoAdjust="0"/>
  </p:normalViewPr>
  <p:slideViewPr>
    <p:cSldViewPr>
      <p:cViewPr varScale="1">
        <p:scale>
          <a:sx n="87" d="100"/>
          <a:sy n="87" d="100"/>
        </p:scale>
        <p:origin x="389" y="4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ne Therese Kildahl" userId="S::aninetk@uio.no::a098656d-29e3-413d-990f-a620d94a6320" providerId="AD" clId="Web-{AD23E188-FEDA-70E0-3B48-D7439699EF12}"/>
    <pc:docChg chg="modSld">
      <pc:chgData name="Anine Therese Kildahl" userId="S::aninetk@uio.no::a098656d-29e3-413d-990f-a620d94a6320" providerId="AD" clId="Web-{AD23E188-FEDA-70E0-3B48-D7439699EF12}" dt="2019-12-03T14:15:35.211" v="45" actId="20577"/>
      <pc:docMkLst>
        <pc:docMk/>
      </pc:docMkLst>
      <pc:sldChg chg="modSp">
        <pc:chgData name="Anine Therese Kildahl" userId="S::aninetk@uio.no::a098656d-29e3-413d-990f-a620d94a6320" providerId="AD" clId="Web-{AD23E188-FEDA-70E0-3B48-D7439699EF12}" dt="2019-12-03T14:15:35.211" v="44" actId="20577"/>
        <pc:sldMkLst>
          <pc:docMk/>
          <pc:sldMk cId="1498004508" sldId="256"/>
        </pc:sldMkLst>
        <pc:spChg chg="mod">
          <ac:chgData name="Anine Therese Kildahl" userId="S::aninetk@uio.no::a098656d-29e3-413d-990f-a620d94a6320" providerId="AD" clId="Web-{AD23E188-FEDA-70E0-3B48-D7439699EF12}" dt="2019-12-03T14:15:35.211" v="44" actId="20577"/>
          <ac:spMkLst>
            <pc:docMk/>
            <pc:sldMk cId="1498004508" sldId="256"/>
            <ac:spMk id="12" creationId="{00000000-0000-0000-0000-000000000000}"/>
          </ac:spMkLst>
        </pc:spChg>
      </pc:sldChg>
      <pc:sldChg chg="modSp">
        <pc:chgData name="Anine Therese Kildahl" userId="S::aninetk@uio.no::a098656d-29e3-413d-990f-a620d94a6320" providerId="AD" clId="Web-{AD23E188-FEDA-70E0-3B48-D7439699EF12}" dt="2019-12-03T14:14:50.587" v="36" actId="20577"/>
        <pc:sldMkLst>
          <pc:docMk/>
          <pc:sldMk cId="2354082043" sldId="257"/>
        </pc:sldMkLst>
        <pc:spChg chg="mod">
          <ac:chgData name="Anine Therese Kildahl" userId="S::aninetk@uio.no::a098656d-29e3-413d-990f-a620d94a6320" providerId="AD" clId="Web-{AD23E188-FEDA-70E0-3B48-D7439699EF12}" dt="2019-12-03T14:13:26.666" v="14" actId="20577"/>
          <ac:spMkLst>
            <pc:docMk/>
            <pc:sldMk cId="2354082043" sldId="257"/>
            <ac:spMk id="2" creationId="{00000000-0000-0000-0000-000000000000}"/>
          </ac:spMkLst>
        </pc:spChg>
        <pc:spChg chg="mod">
          <ac:chgData name="Anine Therese Kildahl" userId="S::aninetk@uio.no::a098656d-29e3-413d-990f-a620d94a6320" providerId="AD" clId="Web-{AD23E188-FEDA-70E0-3B48-D7439699EF12}" dt="2019-12-03T14:14:50.587" v="36" actId="20577"/>
          <ac:spMkLst>
            <pc:docMk/>
            <pc:sldMk cId="2354082043" sldId="257"/>
            <ac:spMk id="3" creationId="{00000000-0000-0000-0000-000000000000}"/>
          </ac:spMkLst>
        </pc:spChg>
      </pc:sldChg>
      <pc:sldChg chg="modSp">
        <pc:chgData name="Anine Therese Kildahl" userId="S::aninetk@uio.no::a098656d-29e3-413d-990f-a620d94a6320" providerId="AD" clId="Web-{AD23E188-FEDA-70E0-3B48-D7439699EF12}" dt="2019-12-03T14:15:18.805" v="41" actId="20577"/>
        <pc:sldMkLst>
          <pc:docMk/>
          <pc:sldMk cId="3709684400" sldId="258"/>
        </pc:sldMkLst>
        <pc:spChg chg="mod">
          <ac:chgData name="Anine Therese Kildahl" userId="S::aninetk@uio.no::a098656d-29e3-413d-990f-a620d94a6320" providerId="AD" clId="Web-{AD23E188-FEDA-70E0-3B48-D7439699EF12}" dt="2019-12-03T14:15:18.805" v="41" actId="20577"/>
          <ac:spMkLst>
            <pc:docMk/>
            <pc:sldMk cId="3709684400" sldId="258"/>
            <ac:spMk id="3" creationId="{00000000-0000-0000-0000-000000000000}"/>
          </ac:spMkLst>
        </pc:spChg>
      </pc:sldChg>
      <pc:sldChg chg="modSp">
        <pc:chgData name="Anine Therese Kildahl" userId="S::aninetk@uio.no::a098656d-29e3-413d-990f-a620d94a6320" providerId="AD" clId="Web-{AD23E188-FEDA-70E0-3B48-D7439699EF12}" dt="2019-12-03T14:12:37.651" v="8" actId="20577"/>
        <pc:sldMkLst>
          <pc:docMk/>
          <pc:sldMk cId="4027523906" sldId="259"/>
        </pc:sldMkLst>
        <pc:spChg chg="mod">
          <ac:chgData name="Anine Therese Kildahl" userId="S::aninetk@uio.no::a098656d-29e3-413d-990f-a620d94a6320" providerId="AD" clId="Web-{AD23E188-FEDA-70E0-3B48-D7439699EF12}" dt="2019-12-03T14:12:20.073" v="6" actId="20577"/>
          <ac:spMkLst>
            <pc:docMk/>
            <pc:sldMk cId="4027523906" sldId="259"/>
            <ac:spMk id="2" creationId="{00000000-0000-0000-0000-000000000000}"/>
          </ac:spMkLst>
        </pc:spChg>
        <pc:spChg chg="mod">
          <ac:chgData name="Anine Therese Kildahl" userId="S::aninetk@uio.no::a098656d-29e3-413d-990f-a620d94a6320" providerId="AD" clId="Web-{AD23E188-FEDA-70E0-3B48-D7439699EF12}" dt="2019-12-03T14:12:37.651" v="8" actId="20577"/>
          <ac:spMkLst>
            <pc:docMk/>
            <pc:sldMk cId="4027523906" sldId="259"/>
            <ac:spMk id="3" creationId="{00000000-0000-0000-0000-000000000000}"/>
          </ac:spMkLst>
        </pc:spChg>
      </pc:sldChg>
      <pc:sldChg chg="modSp">
        <pc:chgData name="Anine Therese Kildahl" userId="S::aninetk@uio.no::a098656d-29e3-413d-990f-a620d94a6320" providerId="AD" clId="Web-{AD23E188-FEDA-70E0-3B48-D7439699EF12}" dt="2019-12-03T14:13:16.666" v="12" actId="20577"/>
        <pc:sldMkLst>
          <pc:docMk/>
          <pc:sldMk cId="2855618312" sldId="261"/>
        </pc:sldMkLst>
        <pc:spChg chg="mod">
          <ac:chgData name="Anine Therese Kildahl" userId="S::aninetk@uio.no::a098656d-29e3-413d-990f-a620d94a6320" providerId="AD" clId="Web-{AD23E188-FEDA-70E0-3B48-D7439699EF12}" dt="2019-12-03T14:13:00.979" v="10" actId="20577"/>
          <ac:spMkLst>
            <pc:docMk/>
            <pc:sldMk cId="2855618312" sldId="261"/>
            <ac:spMk id="2" creationId="{00000000-0000-0000-0000-000000000000}"/>
          </ac:spMkLst>
        </pc:spChg>
        <pc:spChg chg="mod">
          <ac:chgData name="Anine Therese Kildahl" userId="S::aninetk@uio.no::a098656d-29e3-413d-990f-a620d94a6320" providerId="AD" clId="Web-{AD23E188-FEDA-70E0-3B48-D7439699EF12}" dt="2019-12-03T14:13:16.666" v="12" actId="20577"/>
          <ac:spMkLst>
            <pc:docMk/>
            <pc:sldMk cId="2855618312" sldId="261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93268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058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6" y="477918"/>
            <a:ext cx="3241772" cy="12440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42" y="781479"/>
            <a:ext cx="3024336" cy="5117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526" y="825527"/>
            <a:ext cx="2910846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12829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65209" y="6357822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630" y="6214816"/>
            <a:ext cx="1979384" cy="5373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387192" cy="648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10630" y="220565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0034" y="637695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33631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1630" y="6221140"/>
            <a:ext cx="1981372" cy="5425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76826" y="6361466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5207" y="6353799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1630" y="6221140"/>
            <a:ext cx="198137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76826" y="6361465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3142" y="6361465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339"/>
            <a:ext cx="2387192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733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02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1630" y="6221140"/>
            <a:ext cx="198137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0537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152313" y="6357821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25457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90893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124440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1630" y="6221140"/>
            <a:ext cx="198137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7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29" y="6346927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38719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82122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387194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0628" y="6357821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57920" y="6357821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339"/>
            <a:ext cx="2387192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4128" y="10212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38905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8604" y="6338653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2739" y="6341653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38719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90893" y="6362970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95349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0" y="6340154"/>
            <a:ext cx="1942572" cy="2827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1630" y="6221140"/>
            <a:ext cx="198137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-4128" y="5950075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rgbClr val="2B6FB0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11.12.2019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29819" y="6357821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73201" y="6357821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0" y="6120000"/>
            <a:ext cx="238719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11.12.2019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4320530"/>
          </a:xfrm>
        </p:spPr>
        <p:txBody>
          <a:bodyPr vert="horz" lIns="121917" tIns="60958" rIns="121917" bIns="60958" rtlCol="0" anchor="t">
            <a:norm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Kobling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av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registerdata</a:t>
            </a:r>
            <a:r>
              <a:rPr lang="en-US" dirty="0" smtClean="0">
                <a:latin typeface="Arial"/>
                <a:cs typeface="Arial"/>
              </a:rPr>
              <a:t> og </a:t>
            </a:r>
            <a:r>
              <a:rPr lang="en-US" dirty="0" err="1" smtClean="0">
                <a:latin typeface="Arial"/>
                <a:cs typeface="Arial"/>
              </a:rPr>
              <a:t>nettskjema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uten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fødselsnummer</a:t>
            </a:r>
            <a:endParaRPr lang="en-US" dirty="0">
              <a:latin typeface="Arial"/>
              <a:cs typeface="Arial"/>
            </a:endParaRPr>
          </a:p>
          <a:p>
            <a:endParaRPr lang="en-US" sz="3000" dirty="0"/>
          </a:p>
          <a:p>
            <a:r>
              <a:rPr lang="en-US" sz="3000" dirty="0">
                <a:latin typeface="Arial"/>
                <a:cs typeface="Arial"/>
              </a:rPr>
              <a:t>MØ Myhre, </a:t>
            </a:r>
            <a:r>
              <a:rPr lang="en-US" sz="3000" b="0" dirty="0">
                <a:latin typeface="Arial"/>
                <a:cs typeface="Arial"/>
              </a:rPr>
              <a:t>AT Kildahl, D Bergsager, H Bjørn, </a:t>
            </a:r>
            <a:endParaRPr lang="en-US" sz="3000" b="0" dirty="0" smtClean="0">
              <a:latin typeface="Arial"/>
              <a:cs typeface="Arial"/>
            </a:endParaRPr>
          </a:p>
          <a:p>
            <a:r>
              <a:rPr lang="en-US" sz="3000" b="0" dirty="0" smtClean="0">
                <a:latin typeface="Arial"/>
                <a:cs typeface="Arial"/>
              </a:rPr>
              <a:t>H </a:t>
            </a:r>
            <a:r>
              <a:rPr lang="en-US" sz="3000" b="0" dirty="0" err="1">
                <a:latin typeface="Arial"/>
                <a:cs typeface="Arial"/>
              </a:rPr>
              <a:t>Jensberg</a:t>
            </a:r>
            <a:r>
              <a:rPr lang="en-US" sz="3000" b="0" dirty="0">
                <a:latin typeface="Arial"/>
                <a:cs typeface="Arial"/>
              </a:rPr>
              <a:t>, FA Walby</a:t>
            </a:r>
            <a:endParaRPr lang="en-US" sz="3000" dirty="0">
              <a:latin typeface="Arial"/>
              <a:cs typeface="Arial"/>
            </a:endParaRPr>
          </a:p>
          <a:p>
            <a:r>
              <a:rPr lang="en-US" sz="3000" b="0" dirty="0" smtClean="0">
                <a:latin typeface="Arial"/>
                <a:cs typeface="Arial"/>
              </a:rPr>
              <a:t>TSD </a:t>
            </a:r>
            <a:r>
              <a:rPr lang="en-US" sz="3000" b="0" dirty="0">
                <a:latin typeface="Arial"/>
                <a:cs typeface="Arial"/>
              </a:rPr>
              <a:t>user meeting 11.12.19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0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Oppgaven</a:t>
            </a:r>
            <a:r>
              <a:rPr lang="en-US" dirty="0" smtClean="0">
                <a:latin typeface="Arial"/>
                <a:cs typeface="Arial"/>
              </a:rPr>
              <a:t>: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121917" tIns="60958" rIns="121917" bIns="60958" rtlCol="0" anchor="t">
            <a:normAutofit/>
          </a:bodyPr>
          <a:lstStyle/>
          <a:p>
            <a:pPr marL="456565" indent="-456565"/>
            <a:r>
              <a:rPr lang="en-US" dirty="0" err="1" smtClean="0">
                <a:latin typeface="Arial"/>
                <a:cs typeface="Arial"/>
              </a:rPr>
              <a:t>Samle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informasjon</a:t>
            </a:r>
            <a:r>
              <a:rPr lang="en-US" dirty="0" smtClean="0">
                <a:latin typeface="Arial"/>
                <a:cs typeface="Arial"/>
              </a:rPr>
              <a:t> om </a:t>
            </a:r>
            <a:r>
              <a:rPr lang="en-US" dirty="0" err="1" smtClean="0">
                <a:latin typeface="Arial"/>
                <a:cs typeface="Arial"/>
              </a:rPr>
              <a:t>alle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selvmord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 Norge der </a:t>
            </a:r>
            <a:r>
              <a:rPr lang="en-US" dirty="0" err="1" smtClean="0">
                <a:latin typeface="Arial"/>
                <a:cs typeface="Arial"/>
              </a:rPr>
              <a:t>det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har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vært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kontakt</a:t>
            </a:r>
            <a:r>
              <a:rPr lang="en-US" dirty="0" smtClean="0">
                <a:latin typeface="Arial"/>
                <a:cs typeface="Arial"/>
              </a:rPr>
              <a:t> med </a:t>
            </a:r>
            <a:r>
              <a:rPr lang="en-US" dirty="0" err="1" smtClean="0">
                <a:latin typeface="Arial"/>
                <a:cs typeface="Arial"/>
              </a:rPr>
              <a:t>spesialisthelsetjenestene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innen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psykisk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helse</a:t>
            </a:r>
            <a:r>
              <a:rPr lang="en-US" dirty="0" smtClean="0">
                <a:latin typeface="Arial"/>
                <a:cs typeface="Arial"/>
              </a:rPr>
              <a:t> og </a:t>
            </a:r>
            <a:r>
              <a:rPr lang="en-US" dirty="0" err="1" smtClean="0">
                <a:latin typeface="Arial"/>
                <a:cs typeface="Arial"/>
              </a:rPr>
              <a:t>rus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løpet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av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året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før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selvmordet</a:t>
            </a:r>
            <a:endParaRPr lang="en-US" dirty="0">
              <a:latin typeface="Arial"/>
              <a:cs typeface="Arial"/>
            </a:endParaRPr>
          </a:p>
          <a:p>
            <a:pPr marL="456565" indent="-456565"/>
            <a:r>
              <a:rPr lang="en-US" dirty="0" err="1" smtClean="0">
                <a:latin typeface="Arial"/>
                <a:cs typeface="Arial"/>
              </a:rPr>
              <a:t>Bruke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registerdata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Dødsårsaksregisteret</a:t>
            </a:r>
            <a:r>
              <a:rPr lang="en-US" dirty="0" smtClean="0">
                <a:latin typeface="Arial"/>
                <a:cs typeface="Arial"/>
              </a:rPr>
              <a:t> og Norsk </a:t>
            </a:r>
            <a:r>
              <a:rPr lang="en-US" dirty="0" err="1" smtClean="0">
                <a:latin typeface="Arial"/>
                <a:cs typeface="Arial"/>
              </a:rPr>
              <a:t>pasientregister</a:t>
            </a:r>
            <a:endParaRPr lang="en-US" dirty="0">
              <a:latin typeface="Arial"/>
              <a:cs typeface="Arial"/>
            </a:endParaRPr>
          </a:p>
          <a:p>
            <a:pPr marL="989965" lvl="1" indent="-380365"/>
            <a:r>
              <a:rPr lang="en-US" dirty="0">
                <a:latin typeface="Arial"/>
                <a:cs typeface="Arial"/>
              </a:rPr>
              <a:t>Hybrid </a:t>
            </a:r>
            <a:r>
              <a:rPr lang="en-US" dirty="0" err="1" smtClean="0">
                <a:latin typeface="Arial"/>
                <a:cs typeface="Arial"/>
              </a:rPr>
              <a:t>registerstudie</a:t>
            </a:r>
            <a:endParaRPr lang="en-US" dirty="0">
              <a:latin typeface="Arial"/>
              <a:cs typeface="Arial"/>
            </a:endParaRPr>
          </a:p>
          <a:p>
            <a:pPr marL="456565" indent="-456565"/>
            <a:r>
              <a:rPr lang="en-US" dirty="0" err="1" smtClean="0">
                <a:latin typeface="Arial"/>
                <a:cs typeface="Arial"/>
              </a:rPr>
              <a:t>Datainnsamling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 to </a:t>
            </a:r>
            <a:r>
              <a:rPr lang="en-US" dirty="0" err="1" smtClean="0">
                <a:latin typeface="Arial"/>
                <a:cs typeface="Arial"/>
              </a:rPr>
              <a:t>trinn</a:t>
            </a:r>
            <a:r>
              <a:rPr lang="en-US" dirty="0" smtClean="0">
                <a:latin typeface="Arial"/>
                <a:cs typeface="Arial"/>
              </a:rPr>
              <a:t>: </a:t>
            </a:r>
            <a:r>
              <a:rPr lang="en-US" dirty="0" err="1" smtClean="0">
                <a:latin typeface="Arial"/>
                <a:cs typeface="Arial"/>
              </a:rPr>
              <a:t>Direkte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registrering</a:t>
            </a:r>
            <a:r>
              <a:rPr lang="en-US" dirty="0" smtClean="0">
                <a:latin typeface="Arial"/>
                <a:cs typeface="Arial"/>
              </a:rPr>
              <a:t> og </a:t>
            </a:r>
            <a:r>
              <a:rPr lang="en-US" dirty="0" err="1" smtClean="0">
                <a:latin typeface="Arial"/>
                <a:cs typeface="Arial"/>
              </a:rPr>
              <a:t>registrering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etter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beskjed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082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Problemet: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121917" tIns="60958" rIns="121917" bIns="60958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err="1" smtClean="0">
                <a:latin typeface="Arial"/>
                <a:cs typeface="Arial"/>
              </a:rPr>
              <a:t>Koble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r>
              <a:rPr lang="en-US" sz="4000" dirty="0" err="1" smtClean="0">
                <a:latin typeface="Arial"/>
                <a:cs typeface="Arial"/>
              </a:rPr>
              <a:t>registerdata</a:t>
            </a:r>
            <a:r>
              <a:rPr lang="en-US" sz="4000" dirty="0" smtClean="0">
                <a:latin typeface="Arial"/>
                <a:cs typeface="Arial"/>
              </a:rPr>
              <a:t> med </a:t>
            </a:r>
            <a:r>
              <a:rPr lang="en-US" sz="4000" dirty="0" err="1" smtClean="0">
                <a:latin typeface="Arial"/>
                <a:cs typeface="Arial"/>
              </a:rPr>
              <a:t>kliniske</a:t>
            </a:r>
            <a:r>
              <a:rPr lang="en-US" sz="4000" dirty="0" smtClean="0">
                <a:latin typeface="Arial"/>
                <a:cs typeface="Arial"/>
              </a:rPr>
              <a:t> data </a:t>
            </a:r>
            <a:r>
              <a:rPr lang="en-US" sz="4000" b="1" dirty="0" err="1" smtClean="0">
                <a:latin typeface="Arial"/>
                <a:cs typeface="Arial"/>
              </a:rPr>
              <a:t>uten</a:t>
            </a:r>
            <a:r>
              <a:rPr lang="en-US" sz="4000" b="1" dirty="0" smtClean="0">
                <a:latin typeface="Arial"/>
                <a:cs typeface="Arial"/>
              </a:rPr>
              <a:t> å </a:t>
            </a:r>
            <a:r>
              <a:rPr lang="en-US" sz="4000" b="1" dirty="0" err="1" smtClean="0">
                <a:latin typeface="Arial"/>
                <a:cs typeface="Arial"/>
              </a:rPr>
              <a:t>bruke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fødselsnummer</a:t>
            </a:r>
            <a:endParaRPr lang="en-US" sz="4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968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/>
                <a:cs typeface="Arial"/>
              </a:rPr>
              <a:t>Løsningen</a:t>
            </a:r>
            <a:r>
              <a:rPr lang="en-US" dirty="0" smtClean="0">
                <a:latin typeface="Arial"/>
                <a:cs typeface="Arial"/>
              </a:rPr>
              <a:t>: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121917" tIns="60958" rIns="121917" bIns="60958" rtlCol="0" anchor="t">
            <a:normAutofit fontScale="92500"/>
          </a:bodyPr>
          <a:lstStyle/>
          <a:p>
            <a:pPr marL="456565" indent="-456565"/>
            <a:r>
              <a:rPr lang="en-US" dirty="0" err="1" smtClean="0">
                <a:latin typeface="Arial"/>
                <a:cs typeface="Arial"/>
              </a:rPr>
              <a:t>Løpenumre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genereres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gjennom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Bcrypt</a:t>
            </a:r>
            <a:r>
              <a:rPr lang="en-US" dirty="0" smtClean="0">
                <a:latin typeface="Arial"/>
                <a:cs typeface="Arial"/>
              </a:rPr>
              <a:t> hash </a:t>
            </a:r>
            <a:r>
              <a:rPr lang="en-US" dirty="0" err="1" smtClean="0">
                <a:latin typeface="Arial"/>
                <a:cs typeface="Arial"/>
              </a:rPr>
              <a:t>algoritme</a:t>
            </a:r>
            <a:endParaRPr lang="en-US" dirty="0">
              <a:latin typeface="Arial"/>
              <a:cs typeface="Arial"/>
            </a:endParaRPr>
          </a:p>
          <a:p>
            <a:pPr marL="989965" lvl="1" indent="-380365"/>
            <a:r>
              <a:rPr lang="en-US" dirty="0" smtClean="0">
                <a:latin typeface="Arial"/>
                <a:cs typeface="Arial"/>
              </a:rPr>
              <a:t>Salt – </a:t>
            </a:r>
            <a:r>
              <a:rPr lang="en-US" dirty="0" err="1" smtClean="0">
                <a:latin typeface="Arial"/>
                <a:cs typeface="Arial"/>
              </a:rPr>
              <a:t>som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ukjent</a:t>
            </a:r>
            <a:r>
              <a:rPr lang="en-US" dirty="0" smtClean="0">
                <a:latin typeface="Arial"/>
                <a:cs typeface="Arial"/>
              </a:rPr>
              <a:t> for </a:t>
            </a:r>
            <a:r>
              <a:rPr lang="en-US" dirty="0" err="1" smtClean="0">
                <a:latin typeface="Arial"/>
                <a:cs typeface="Arial"/>
              </a:rPr>
              <a:t>prosjektgruppen</a:t>
            </a:r>
            <a:r>
              <a:rPr lang="en-US" dirty="0" smtClean="0">
                <a:latin typeface="Arial"/>
                <a:cs typeface="Arial"/>
              </a:rPr>
              <a:t> – </a:t>
            </a:r>
            <a:r>
              <a:rPr lang="en-US" dirty="0" err="1" smtClean="0">
                <a:latin typeface="Arial"/>
                <a:cs typeface="Arial"/>
              </a:rPr>
              <a:t>lagt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til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hashen</a:t>
            </a:r>
            <a:endParaRPr lang="en-US" dirty="0">
              <a:latin typeface="Arial"/>
              <a:cs typeface="Arial"/>
            </a:endParaRPr>
          </a:p>
          <a:p>
            <a:pPr marL="456565" indent="-456565"/>
            <a:r>
              <a:rPr lang="en-US" dirty="0" smtClean="0">
                <a:latin typeface="Arial"/>
                <a:cs typeface="Arial"/>
              </a:rPr>
              <a:t>Separate </a:t>
            </a:r>
            <a:r>
              <a:rPr lang="en-US" dirty="0" err="1" smtClean="0">
                <a:latin typeface="Arial"/>
                <a:cs typeface="Arial"/>
              </a:rPr>
              <a:t>dekrypteringsnøkler</a:t>
            </a:r>
            <a:r>
              <a:rPr lang="en-US" dirty="0" smtClean="0">
                <a:latin typeface="Arial"/>
                <a:cs typeface="Arial"/>
              </a:rPr>
              <a:t> for </a:t>
            </a:r>
            <a:r>
              <a:rPr lang="en-US" dirty="0" err="1" smtClean="0">
                <a:latin typeface="Arial"/>
                <a:cs typeface="Arial"/>
              </a:rPr>
              <a:t>inklusjons</a:t>
            </a:r>
            <a:r>
              <a:rPr lang="en-US" dirty="0" smtClean="0">
                <a:latin typeface="Arial"/>
                <a:cs typeface="Arial"/>
              </a:rPr>
              <a:t>- og </a:t>
            </a:r>
            <a:r>
              <a:rPr lang="en-US" dirty="0" err="1" smtClean="0">
                <a:latin typeface="Arial"/>
                <a:cs typeface="Arial"/>
              </a:rPr>
              <a:t>kartleggingsskjema</a:t>
            </a:r>
            <a:endParaRPr lang="en-US" dirty="0">
              <a:latin typeface="Arial"/>
              <a:cs typeface="Arial"/>
            </a:endParaRPr>
          </a:p>
          <a:p>
            <a:pPr marL="456565" indent="-456565"/>
            <a:r>
              <a:rPr lang="en-US" dirty="0" err="1" smtClean="0">
                <a:latin typeface="Arial"/>
                <a:cs typeface="Arial"/>
              </a:rPr>
              <a:t>Granulær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tilgang</a:t>
            </a:r>
            <a:endParaRPr lang="en-US" dirty="0">
              <a:latin typeface="Arial"/>
              <a:cs typeface="Arial"/>
            </a:endParaRPr>
          </a:p>
          <a:p>
            <a:pPr marL="989965" lvl="1" indent="-380365"/>
            <a:r>
              <a:rPr lang="en-US" dirty="0" err="1" smtClean="0">
                <a:latin typeface="Arial"/>
                <a:cs typeface="Arial"/>
              </a:rPr>
              <a:t>Prosjektgruppe</a:t>
            </a:r>
            <a:r>
              <a:rPr lang="en-US" dirty="0" smtClean="0">
                <a:latin typeface="Arial"/>
                <a:cs typeface="Arial"/>
              </a:rPr>
              <a:t> kun </a:t>
            </a:r>
            <a:r>
              <a:rPr lang="en-US" dirty="0" err="1" smtClean="0">
                <a:latin typeface="Arial"/>
                <a:cs typeface="Arial"/>
              </a:rPr>
              <a:t>tilgang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til</a:t>
            </a:r>
            <a:r>
              <a:rPr lang="en-US" dirty="0" smtClean="0">
                <a:latin typeface="Arial"/>
                <a:cs typeface="Arial"/>
              </a:rPr>
              <a:t> data </a:t>
            </a:r>
            <a:r>
              <a:rPr lang="en-US" dirty="0" err="1" smtClean="0">
                <a:latin typeface="Arial"/>
                <a:cs typeface="Arial"/>
              </a:rPr>
              <a:t>uten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fødselsnummer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  <a:p>
            <a:pPr marL="989965" lvl="1" indent="-380365"/>
            <a:r>
              <a:rPr lang="en-US" dirty="0" err="1" smtClean="0">
                <a:latin typeface="Arial"/>
                <a:cs typeface="Arial"/>
              </a:rPr>
              <a:t>Nøkkelforvalter</a:t>
            </a:r>
            <a:r>
              <a:rPr lang="en-US" dirty="0" smtClean="0">
                <a:latin typeface="Arial"/>
                <a:cs typeface="Arial"/>
              </a:rPr>
              <a:t> (</a:t>
            </a:r>
            <a:r>
              <a:rPr lang="en-US" dirty="0" err="1" smtClean="0">
                <a:latin typeface="Arial"/>
                <a:cs typeface="Arial"/>
              </a:rPr>
              <a:t>Helsedirektoratet</a:t>
            </a:r>
            <a:r>
              <a:rPr lang="en-US" dirty="0" smtClean="0">
                <a:latin typeface="Arial"/>
                <a:cs typeface="Arial"/>
              </a:rPr>
              <a:t>) </a:t>
            </a:r>
            <a:r>
              <a:rPr lang="en-US" dirty="0" err="1" smtClean="0">
                <a:latin typeface="Arial"/>
                <a:cs typeface="Arial"/>
              </a:rPr>
              <a:t>har</a:t>
            </a:r>
            <a:r>
              <a:rPr lang="en-US" dirty="0" smtClean="0">
                <a:latin typeface="Arial"/>
                <a:cs typeface="Arial"/>
              </a:rPr>
              <a:t> kun </a:t>
            </a:r>
            <a:r>
              <a:rPr lang="en-US" dirty="0" err="1" smtClean="0">
                <a:latin typeface="Arial"/>
                <a:cs typeface="Arial"/>
              </a:rPr>
              <a:t>tilgang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til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koblingsnøkkel</a:t>
            </a:r>
            <a:endParaRPr lang="en-US" dirty="0">
              <a:latin typeface="Arial"/>
              <a:cs typeface="Arial"/>
            </a:endParaRPr>
          </a:p>
          <a:p>
            <a:pPr marL="989965" lvl="1" indent="-380365"/>
            <a:r>
              <a:rPr lang="en-US" dirty="0" smtClean="0">
                <a:latin typeface="Arial"/>
                <a:cs typeface="Arial"/>
              </a:rPr>
              <a:t>Admin-</a:t>
            </a:r>
            <a:r>
              <a:rPr lang="en-US" dirty="0" err="1" smtClean="0">
                <a:latin typeface="Arial"/>
                <a:cs typeface="Arial"/>
              </a:rPr>
              <a:t>gruppe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har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ikke</a:t>
            </a:r>
            <a:r>
              <a:rPr lang="en-US" dirty="0" smtClean="0">
                <a:latin typeface="Arial"/>
                <a:cs typeface="Arial"/>
              </a:rPr>
              <a:t> moderator </a:t>
            </a:r>
            <a:r>
              <a:rPr lang="en-US" dirty="0" err="1" smtClean="0">
                <a:latin typeface="Arial"/>
                <a:cs typeface="Arial"/>
              </a:rPr>
              <a:t>tilgang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til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nøkkelforvalter-gruppe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752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Løsningen: </a:t>
            </a:r>
            <a:endParaRPr lang="nb-NO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22" y="2133650"/>
            <a:ext cx="5424526" cy="3368681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" y="2140693"/>
            <a:ext cx="5256583" cy="390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0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Hashing</a:t>
            </a:r>
            <a:r>
              <a:rPr lang="nb-NO" dirty="0" smtClean="0"/>
              <a:t> av fødselsnummer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633580" y="2766913"/>
            <a:ext cx="2893397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Nettskjema</a:t>
            </a:r>
            <a:endParaRPr lang="nb-NO" b="1" dirty="0"/>
          </a:p>
        </p:txBody>
      </p:sp>
      <p:sp>
        <p:nvSpPr>
          <p:cNvPr id="5" name="Rectangle 4"/>
          <p:cNvSpPr/>
          <p:nvPr/>
        </p:nvSpPr>
        <p:spPr>
          <a:xfrm>
            <a:off x="7535366" y="2421682"/>
            <a:ext cx="4320480" cy="21602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039422" y="2997746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/>
              <a:t>TSD</a:t>
            </a:r>
            <a:endParaRPr lang="nb-NO" sz="3200" b="1" dirty="0"/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3526977" y="2997745"/>
            <a:ext cx="3960440" cy="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34966" y="2997745"/>
            <a:ext cx="0" cy="70527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27077" y="252042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Fødselsnummer</a:t>
            </a:r>
            <a:endParaRPr lang="nb-NO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934966" y="3703016"/>
            <a:ext cx="3456384" cy="0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22998" y="3472184"/>
            <a:ext cx="1224136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 smtClean="0"/>
              <a:t>Hash</a:t>
            </a:r>
            <a:endParaRPr lang="nb-NO" dirty="0"/>
          </a:p>
        </p:txBody>
      </p:sp>
      <p:sp>
        <p:nvSpPr>
          <p:cNvPr id="20" name="TextBox 19"/>
          <p:cNvSpPr txBox="1"/>
          <p:nvPr/>
        </p:nvSpPr>
        <p:spPr>
          <a:xfrm>
            <a:off x="5615209" y="3789834"/>
            <a:ext cx="147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Prosjektid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636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81" y="0"/>
            <a:ext cx="9458683" cy="595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52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Takk</a:t>
            </a:r>
            <a:r>
              <a:rPr lang="en-US" dirty="0" smtClean="0">
                <a:latin typeface="Arial"/>
                <a:cs typeface="Arial"/>
              </a:rPr>
              <a:t> for </a:t>
            </a:r>
            <a:r>
              <a:rPr lang="en-US" dirty="0" err="1" smtClean="0">
                <a:latin typeface="Arial"/>
                <a:cs typeface="Arial"/>
              </a:rPr>
              <a:t>oppmerksomheten</a:t>
            </a:r>
            <a:r>
              <a:rPr lang="en-US" dirty="0" smtClean="0">
                <a:latin typeface="Arial"/>
                <a:cs typeface="Arial"/>
              </a:rPr>
              <a:t>!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2" y="4365383"/>
            <a:ext cx="922768" cy="74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94" y="3429794"/>
            <a:ext cx="742007" cy="7420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5" y="2409206"/>
            <a:ext cx="832626" cy="8326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481" y="3461739"/>
            <a:ext cx="5320145" cy="678117"/>
          </a:xfrm>
          <a:prstGeom prst="rect">
            <a:avLst/>
          </a:prstGeom>
          <a:noFill/>
          <a:ln w="38100">
            <a:solidFill>
              <a:srgbClr val="2B6FB0"/>
            </a:solidFill>
          </a:ln>
        </p:spPr>
        <p:txBody>
          <a:bodyPr wrap="square" rtlCol="0" anchor="ctr">
            <a:noAutofit/>
          </a:bodyPr>
          <a:lstStyle/>
          <a:p>
            <a:pPr algn="ctr" defTabSz="914561">
              <a:lnSpc>
                <a:spcPct val="150000"/>
              </a:lnSpc>
            </a:pPr>
            <a:r>
              <a:rPr lang="nb-NO" sz="2399" dirty="0">
                <a:solidFill>
                  <a:prstClr val="black"/>
                </a:solidFill>
                <a:latin typeface="Perpetua" panose="02020502060401020303" pitchFamily="18" charset="0"/>
              </a:rPr>
              <a:t>m.o.myhre@medisin.uio.no</a:t>
            </a:r>
            <a:r>
              <a:rPr lang="nb-NO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1481" y="2486460"/>
            <a:ext cx="5320144" cy="678117"/>
          </a:xfrm>
          <a:prstGeom prst="rect">
            <a:avLst/>
          </a:prstGeom>
          <a:noFill/>
          <a:ln w="38100">
            <a:solidFill>
              <a:srgbClr val="2B6FB0"/>
            </a:solidFill>
          </a:ln>
        </p:spPr>
        <p:txBody>
          <a:bodyPr wrap="square" rtlCol="0" anchor="ctr">
            <a:noAutofit/>
          </a:bodyPr>
          <a:lstStyle/>
          <a:p>
            <a:pPr algn="ctr" defTabSz="914561">
              <a:lnSpc>
                <a:spcPct val="150000"/>
              </a:lnSpc>
            </a:pPr>
            <a:r>
              <a:rPr lang="nb-NO" sz="2399">
                <a:solidFill>
                  <a:prstClr val="black"/>
                </a:solidFill>
                <a:latin typeface="Perpetua" panose="02020502060401020303" pitchFamily="18" charset="0"/>
              </a:rPr>
              <a:t>www.uio.no/kartleggingssystemet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1481" y="4437016"/>
            <a:ext cx="5320145" cy="678117"/>
          </a:xfrm>
          <a:prstGeom prst="rect">
            <a:avLst/>
          </a:prstGeom>
          <a:noFill/>
          <a:ln w="38100">
            <a:solidFill>
              <a:srgbClr val="2B6FB0"/>
            </a:solidFill>
          </a:ln>
        </p:spPr>
        <p:txBody>
          <a:bodyPr wrap="square" rtlCol="0" anchor="ctr">
            <a:noAutofit/>
          </a:bodyPr>
          <a:lstStyle/>
          <a:p>
            <a:pPr algn="ctr" defTabSz="914561">
              <a:lnSpc>
                <a:spcPct val="150000"/>
              </a:lnSpc>
            </a:pPr>
            <a:r>
              <a:rPr lang="nb-NO" sz="2399">
                <a:solidFill>
                  <a:prstClr val="black"/>
                </a:solidFill>
                <a:latin typeface="Perpetua" panose="02020502060401020303" pitchFamily="18" charset="0"/>
              </a:rPr>
              <a:t>@</a:t>
            </a:r>
            <a:r>
              <a:rPr lang="nb-NO" sz="2399" err="1">
                <a:solidFill>
                  <a:prstClr val="black"/>
                </a:solidFill>
                <a:latin typeface="Perpetua" panose="02020502060401020303" pitchFamily="18" charset="0"/>
              </a:rPr>
              <a:t>NSSFKartlegging</a:t>
            </a:r>
            <a:endParaRPr lang="nb-NO" sz="2399">
              <a:solidFill>
                <a:prstClr val="black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63607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478" y="3606415"/>
            <a:ext cx="2481064" cy="2481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19814" y="2096494"/>
            <a:ext cx="194421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b="1" dirty="0" smtClean="0"/>
              <a:t>Last </a:t>
            </a:r>
            <a:r>
              <a:rPr lang="en-US" b="1" dirty="0" err="1" smtClean="0"/>
              <a:t>ned</a:t>
            </a:r>
            <a:r>
              <a:rPr lang="en-US" b="1" dirty="0" smtClean="0"/>
              <a:t> </a:t>
            </a:r>
            <a:r>
              <a:rPr lang="en-US" b="1" dirty="0"/>
              <a:t>poster</a:t>
            </a:r>
            <a:endParaRPr lang="en-US" b="1" dirty="0">
              <a:cs typeface="Calibri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9259874" y="2949278"/>
            <a:ext cx="864096" cy="7200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618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DB1CB4B-2A7A-4FF3-B5BE-E6F7E4F889E8}" vid="{55F7C9AD-CC85-4632-849A-28C5AE7A55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0" ma:contentTypeDescription="Opprett et nytt dokument." ma:contentTypeScope="" ma:versionID="6422759444dd3339c725cd778bacaee2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04e738475d762cd6f74f89571ab687f1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F4DA9B-1DD2-44AD-91BE-37757045B2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F93E4C-97F1-41AF-B0E8-86981CD9A10E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e393561-eae3-4058-b28b-3aeb1e2aae59"/>
    <ds:schemaRef ds:uri="7c436a1f-80a0-4d6a-9daa-c10a0a6c726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BF873F7-55AD-41F2-A28F-4BCC1E1C6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36a1f-80a0-4d6a-9daa-c10a0a6c7265"/>
    <ds:schemaRef ds:uri="2e393561-eae3-4058-b28b-3aeb1e2aa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PPtemp_SurveillanceSystem_Blue</Template>
  <TotalTime>1794</TotalTime>
  <Words>158</Words>
  <Application>Microsoft Office PowerPoint</Application>
  <PresentationFormat>Custom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Perpetua</vt:lpstr>
      <vt:lpstr>Times New Roman</vt:lpstr>
      <vt:lpstr>Office Theme</vt:lpstr>
      <vt:lpstr>PowerPoint Presentation</vt:lpstr>
      <vt:lpstr>Oppgaven:</vt:lpstr>
      <vt:lpstr>Problemet:</vt:lpstr>
      <vt:lpstr>Løsningen:</vt:lpstr>
      <vt:lpstr>Løsningen: </vt:lpstr>
      <vt:lpstr>Hashing av fødselsnummer</vt:lpstr>
      <vt:lpstr>PowerPoint Presentation</vt:lpstr>
      <vt:lpstr>Takk for oppmerksomheten!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Øverlien Myhre</dc:creator>
  <cp:lastModifiedBy>Martin Øverlien Myhre</cp:lastModifiedBy>
  <cp:revision>47</cp:revision>
  <dcterms:created xsi:type="dcterms:W3CDTF">2019-12-02T08:55:18Z</dcterms:created>
  <dcterms:modified xsi:type="dcterms:W3CDTF">2019-12-11T08:22:31Z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</Properties>
</file>