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60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>
        <p:scale>
          <a:sx n="95" d="100"/>
          <a:sy n="95" d="100"/>
        </p:scale>
        <p:origin x="121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A5E71C-BA91-2F07-9E85-46021763C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F068E5D-4896-9FBE-6797-46626100E5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277D9F-DE53-162C-3D57-5F11D92DF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E907A8-A3D4-939B-C159-5AAC420E6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8506BC-2D80-D59D-9816-16A2040B1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284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F4A8DC-2FBE-9580-C0B6-3C8CCC021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1DE259-98FD-9972-FAFB-4C1380F79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3BC13D-E9ED-02F2-F735-44102C16F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CE1F92-69B0-70A5-A097-6C9134F1F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53E82B-E15A-7A46-867A-DB85DCB01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557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2C2442-9391-5EB2-2A76-D02DCA8C0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A33D25-583D-F04A-6F06-37AD9923F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0EB8BEE-370F-4E5D-0818-6ADF0CDE4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5FEEDB-7088-73E8-23D4-403B38FE8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40757B-9F57-709B-0805-6C791BFAD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970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1F63DA-5FC8-8C26-D289-729A46E74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087F0C-66F2-CB52-C6C8-92ABADF85E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D23B66C-92B3-1848-1024-E7D72DE21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A8D6AB-E65F-CB5C-1A8F-914C80CD3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41C6428-E187-F14D-DF94-059463E6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67DC13-0377-D3BC-1B21-8E88FDE0D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2959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676D9B-650A-E49E-4827-DD6968EA5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A7FBED-12C0-0159-1D15-A5B096A90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C8E1378-17A1-8093-17F0-94CFE9A83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6C1D556-FB57-FB92-D4AE-D52E43086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0FE658D-7643-BF2C-D415-EC1F9BCDD8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9C46757-C6C5-0CDC-1992-AE3226B6D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F141D3F-F1A7-EF6F-FB79-D1A40905E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6672BBA-DC21-2AFB-31B2-A7595728E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775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925DFC-BC25-DB76-040C-C65AE483C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B5334EE-B5A1-321E-A0CB-9B707712B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244338-91A6-25FD-00C2-E5B128CE7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5B0C250-8152-68E2-3B73-A3CD3574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6157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A158AA6-E79F-7D1A-620E-E0DFE3F81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757079E-9CFC-075F-D452-70145A4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058BBE6-131D-2AB4-0841-123099192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8831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E3BBDA-76EF-2E24-8612-D42475C4D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64882B-3A6A-CDC0-0E52-CA8A40330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CF9C44A-6ACC-82AA-E631-AF6BD4A45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A2F6347-F06E-43AE-6238-3BE3E45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06DD334-1ADE-ED13-CB46-C1355F521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EEF2928-A92A-5F5D-4150-2689D077F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53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13E686-43E5-DD44-59AC-B23383B16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7928659-9764-EC5C-5421-8F42C69A39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0BB651F-4F43-2DD3-C5D1-E95397B2D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C5DC27-9992-6992-50F0-B08CEEB53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075059F-51F2-ED19-2142-E1B7B789F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128BD18-78B7-A6E8-6742-F1D4E51A0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6427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238E0E-CC29-8E5A-B22F-9E51F8B0B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2508744-3A4F-22A7-8A29-C0E18B5E3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B710A52-1AC0-036F-C49D-2C09B4AD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905CEA-99C0-E71E-E8B2-B1C6B6E43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D75044E-3CD3-A9A3-0103-90ABA3F47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555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BB441A5-B7EE-E774-31F2-BE9EAD8076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DADBB41-C2A4-7E89-CA8F-3E14F50E6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9304051-3DC0-3A3F-7DA1-F6081DDB7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0E7DEA-3C07-289E-15BE-F084D6AE6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A2901C6-20CF-4ED9-C6AB-A017336FE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4695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C1A3AEC-8126-26A6-01B7-CEE69BCD9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136C13-357B-23F6-0953-1BAE03628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1392CA-D667-E9F3-9D74-4E1C18E11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3A72E-EC7B-204F-AA97-801A8C4522D2}" type="datetimeFigureOut">
              <a:rPr lang="nb-NO" smtClean="0"/>
              <a:t>01.02.2023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54BBA2-25B4-BF33-CEBF-519711047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ECCE8E-783C-1FAE-B159-64FC7C8861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8DBAF-0AEA-374C-AFBB-8C73EA3AE8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954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l.nettskjema.tsd.usit.no/" TargetMode="External"/><Relationship Id="rId2" Type="http://schemas.openxmlformats.org/officeDocument/2006/relationships/hyperlink" Target="file:///durable/nettskjema-dat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nal.nettskjema.tsd.usit.n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7BEE9-F34F-493F-8314-48B01A09BF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6112" y="381855"/>
            <a:ext cx="2518453" cy="424970"/>
          </a:xfrm>
        </p:spPr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ECF7C3-5997-4F53-89A0-1E0C920CF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786" y="1605643"/>
            <a:ext cx="11173625" cy="1796624"/>
          </a:xfrm>
        </p:spPr>
        <p:txBody>
          <a:bodyPr/>
          <a:lstStyle/>
          <a:p>
            <a:r>
              <a:rPr lang="nb-NO" sz="4800" b="1" dirty="0"/>
              <a:t>DEMO: </a:t>
            </a:r>
            <a:br>
              <a:rPr lang="nb-NO" sz="4800" b="1" dirty="0"/>
            </a:br>
            <a:r>
              <a:rPr lang="nb-NO" sz="4800" b="1" dirty="0"/>
              <a:t>Ny datalevering fra Nettskjema til TSD</a:t>
            </a: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645150E-0E16-4BD3-9B6B-5EEBD05166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err="1"/>
              <a:t>Dagfinn</a:t>
            </a:r>
            <a:r>
              <a:rPr lang="en-GB" dirty="0"/>
              <a:t> </a:t>
            </a:r>
            <a:r>
              <a:rPr lang="en-GB" dirty="0" err="1"/>
              <a:t>Bergsager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22A937-71AB-4F4F-8045-EE9444DADE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IT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forskning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utdanning</a:t>
            </a:r>
            <a:r>
              <a:rPr lang="en-GB" dirty="0"/>
              <a:t>, </a:t>
            </a:r>
            <a:r>
              <a:rPr lang="en-GB" dirty="0" err="1"/>
              <a:t>UiO</a:t>
            </a:r>
            <a:r>
              <a:rPr lang="en-GB" dirty="0"/>
              <a:t> IT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974598B-CE47-41E3-9806-126937846B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1257" y="6111021"/>
            <a:ext cx="5716962" cy="365125"/>
          </a:xfrm>
        </p:spPr>
        <p:txBody>
          <a:bodyPr/>
          <a:lstStyle/>
          <a:p>
            <a:r>
              <a:rPr lang="en-US" dirty="0"/>
              <a:t>1.Februar 2023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CC4C52-3DDF-4A57-9F88-9B0B759C1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0BF0F9B1-1B30-DB82-BC71-E1202D9155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sp>
        <p:nvSpPr>
          <p:cNvPr id="17" name="AutoShape 2" descr="preview url image">
            <a:extLst>
              <a:ext uri="{FF2B5EF4-FFF2-40B4-BE49-F238E27FC236}">
                <a16:creationId xmlns:a16="http://schemas.microsoft.com/office/drawing/2014/main" id="{A7A85479-9B15-CCD4-01F3-6C790FE3B8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-722971"/>
            <a:ext cx="4304371" cy="430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52C068-AFDB-66B0-D0B4-E832B5F25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574" y="3264240"/>
            <a:ext cx="9322640" cy="311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3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E47E29-B233-3799-1297-817BA7A26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Økt bruk: Ny løsning for data i TSD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A5874D-97F0-5402-B663-A364AE53A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Ny lagringsløsning høsten 2022 (ESS)</a:t>
            </a:r>
          </a:p>
          <a:p>
            <a:r>
              <a:rPr lang="nb-NO" dirty="0"/>
              <a:t>Data fra Nettskjema leveres til database i TSD fra 2023</a:t>
            </a:r>
          </a:p>
          <a:p>
            <a:pPr lvl="1"/>
            <a:r>
              <a:rPr lang="nb-NO" dirty="0"/>
              <a:t>Data automatisk og umiddelbart tilgjengelig i TSD</a:t>
            </a:r>
          </a:p>
          <a:p>
            <a:pPr lvl="2"/>
            <a:r>
              <a:rPr lang="nb-NO" dirty="0">
                <a:hlinkClick r:id="rId2"/>
              </a:rPr>
              <a:t>\\durable\nettskjema-data\</a:t>
            </a:r>
            <a:r>
              <a:rPr lang="nb-NO" dirty="0"/>
              <a:t> (filutforsker N:)</a:t>
            </a:r>
          </a:p>
          <a:p>
            <a:pPr lvl="2"/>
            <a:r>
              <a:rPr lang="nb-NO" b="0" i="0" dirty="0">
                <a:solidFill>
                  <a:srgbClr val="3F4350"/>
                </a:solidFill>
                <a:effectLst/>
                <a:latin typeface="Menlo" panose="020B0609030804020204" pitchFamily="49" charset="0"/>
                <a:hlinkClick r:id="rId3"/>
              </a:rPr>
              <a:t>https://internal.nettskjema.tsd.usit.no</a:t>
            </a:r>
            <a:r>
              <a:rPr lang="nb-NO" b="0" i="0" dirty="0">
                <a:solidFill>
                  <a:srgbClr val="3F435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nb-NO" dirty="0"/>
              <a:t> (</a:t>
            </a:r>
            <a:r>
              <a:rPr lang="nb-NO" dirty="0" err="1"/>
              <a:t>firefox</a:t>
            </a:r>
            <a:r>
              <a:rPr lang="nb-NO" dirty="0"/>
              <a:t>)</a:t>
            </a:r>
          </a:p>
          <a:p>
            <a:pPr lvl="3"/>
            <a:r>
              <a:rPr lang="nb-NO" dirty="0"/>
              <a:t>Logg inn med TSD-brukernavn og passord</a:t>
            </a:r>
          </a:p>
          <a:p>
            <a:pPr lvl="1"/>
            <a:r>
              <a:rPr lang="nb-NO" dirty="0"/>
              <a:t>Mulig å lage script som umiddelbart behandler data</a:t>
            </a:r>
          </a:p>
          <a:p>
            <a:pPr lvl="2"/>
            <a:r>
              <a:rPr lang="nb-NO" dirty="0"/>
              <a:t>Levere data til </a:t>
            </a:r>
            <a:r>
              <a:rPr lang="nb-NO" dirty="0" err="1"/>
              <a:t>helsenorge.no</a:t>
            </a:r>
            <a:endParaRPr lang="nb-NO" dirty="0"/>
          </a:p>
          <a:p>
            <a:pPr lvl="2"/>
            <a:r>
              <a:rPr lang="nb-NO" dirty="0"/>
              <a:t>Lage rapport tilbake til bruker</a:t>
            </a:r>
          </a:p>
          <a:p>
            <a:pPr lvl="2"/>
            <a:r>
              <a:rPr lang="nb-NO" dirty="0"/>
              <a:t>Eksportere til egen lokal lagringsløsning</a:t>
            </a:r>
          </a:p>
          <a:p>
            <a:pPr lvl="1"/>
            <a:r>
              <a:rPr lang="nb-NO" dirty="0"/>
              <a:t>Tåler høyere last</a:t>
            </a:r>
          </a:p>
          <a:p>
            <a:pPr lvl="1"/>
            <a:r>
              <a:rPr lang="nb-NO" dirty="0"/>
              <a:t>Vedlegg opp til 300mb per spørsmål</a:t>
            </a:r>
          </a:p>
        </p:txBody>
      </p:sp>
    </p:spTree>
    <p:extLst>
      <p:ext uri="{BB962C8B-B14F-4D97-AF65-F5344CB8AC3E}">
        <p14:creationId xmlns:p14="http://schemas.microsoft.com/office/powerpoint/2010/main" val="2558647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C6BCF2-FA3A-99E1-2412-1E7DBB9A9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Overgang for eksisterende skjema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83F8C3-E128-AEDC-5B0D-4913F7037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skjema leverer fra 1.februar data direkte til database</a:t>
            </a:r>
          </a:p>
          <a:p>
            <a:r>
              <a:rPr lang="nb-NO" dirty="0"/>
              <a:t>Gamle skjema leverer også fortsatt filer</a:t>
            </a:r>
          </a:p>
          <a:p>
            <a:pPr lvl="1"/>
            <a:r>
              <a:rPr lang="nb-NO" dirty="0"/>
              <a:t>Oppdaterer filer i /durable/</a:t>
            </a:r>
            <a:r>
              <a:rPr lang="nb-NO" dirty="0" err="1"/>
              <a:t>csvfiles</a:t>
            </a:r>
            <a:r>
              <a:rPr lang="nb-NO" dirty="0"/>
              <a:t>/ og /durable/</a:t>
            </a:r>
            <a:r>
              <a:rPr lang="nb-NO" dirty="0" err="1"/>
              <a:t>attachments</a:t>
            </a:r>
            <a:endParaRPr lang="nb-NO" dirty="0"/>
          </a:p>
          <a:p>
            <a:r>
              <a:rPr lang="nb-NO" dirty="0"/>
              <a:t>Kun nye data er tilgjengelig i databaseløsningen</a:t>
            </a:r>
          </a:p>
          <a:p>
            <a:r>
              <a:rPr lang="nb-NO" dirty="0"/>
              <a:t>1.mars vil vi ikke lengre levere data i parallell til gammel løsning (</a:t>
            </a:r>
            <a:r>
              <a:rPr lang="nb-NO" dirty="0" err="1"/>
              <a:t>csvfiles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Om dette blir vanskelig for ditt prosjekt, send epost til </a:t>
            </a:r>
            <a:r>
              <a:rPr lang="nb-NO" dirty="0" err="1"/>
              <a:t>tsd-drift@usit.uio.no</a:t>
            </a:r>
            <a:endParaRPr lang="nb-NO" dirty="0"/>
          </a:p>
          <a:p>
            <a:r>
              <a:rPr lang="nb-NO" dirty="0"/>
              <a:t>Skjema som er lukket må reaktiveres for å kunne åpne igjen</a:t>
            </a:r>
          </a:p>
        </p:txBody>
      </p:sp>
    </p:spTree>
    <p:extLst>
      <p:ext uri="{BB962C8B-B14F-4D97-AF65-F5344CB8AC3E}">
        <p14:creationId xmlns:p14="http://schemas.microsoft.com/office/powerpoint/2010/main" val="803250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ABD5C9-3C7D-661E-6C49-4E55A75B9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Demo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F31CAC-0B69-1DF1-03B0-E71523829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Opprette og aktivere et Nettskjema med store vedlegg som lagrer data i TSD</a:t>
            </a:r>
          </a:p>
          <a:p>
            <a:r>
              <a:rPr lang="nb-NO" dirty="0"/>
              <a:t>Se på data inne i TSD i </a:t>
            </a:r>
          </a:p>
          <a:p>
            <a:pPr lvl="1"/>
            <a:r>
              <a:rPr lang="nb-NO" dirty="0"/>
              <a:t>Filutforsker: \\durable\nettskjema-data\ </a:t>
            </a:r>
          </a:p>
          <a:p>
            <a:pPr lvl="1"/>
            <a:r>
              <a:rPr lang="nb-NO" dirty="0" err="1"/>
              <a:t>Firefox</a:t>
            </a:r>
            <a:r>
              <a:rPr lang="nb-NO" dirty="0"/>
              <a:t>: </a:t>
            </a:r>
            <a:r>
              <a:rPr lang="nb-NO" dirty="0">
                <a:hlinkClick r:id="rId2"/>
              </a:rPr>
              <a:t>https://internal.nettskjema.tsd.usit.no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3941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733</TotalTime>
  <Words>246</Words>
  <Application>Microsoft Macintosh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Menlo</vt:lpstr>
      <vt:lpstr>Office-tema</vt:lpstr>
      <vt:lpstr>DEMO:  Ny datalevering fra Nettskjema til TSD</vt:lpstr>
      <vt:lpstr>Økt bruk: Ny løsning for data i TSD</vt:lpstr>
      <vt:lpstr>Overgang for eksisterende skjema</vt:lpstr>
      <vt:lpstr>Demo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Dagfinn Bergsager</dc:creator>
  <cp:lastModifiedBy>Dagfinn Bergsager</cp:lastModifiedBy>
  <cp:revision>4</cp:revision>
  <dcterms:created xsi:type="dcterms:W3CDTF">2023-02-01T07:12:07Z</dcterms:created>
  <dcterms:modified xsi:type="dcterms:W3CDTF">2023-02-01T19:25:09Z</dcterms:modified>
</cp:coreProperties>
</file>