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033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71185" autoAdjust="0"/>
  </p:normalViewPr>
  <p:slideViewPr>
    <p:cSldViewPr>
      <p:cViewPr varScale="1">
        <p:scale>
          <a:sx n="113" d="100"/>
          <a:sy n="113" d="100"/>
        </p:scale>
        <p:origin x="1692" y="11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25.05.2022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E28453-F6BE-B546-A98D-107E694FF34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020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E28453-F6BE-B546-A98D-107E694FF34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192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May 2022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err="1"/>
              <a:t>ExamPrep</a:t>
            </a:r>
            <a:r>
              <a:rPr lang="en-US" dirty="0"/>
              <a:t> 2022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May 2022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err="1"/>
              <a:t>ExamPrep</a:t>
            </a:r>
            <a:r>
              <a:rPr lang="en-US" dirty="0"/>
              <a:t> 2022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May 2022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err="1"/>
              <a:t>ExamPrep</a:t>
            </a:r>
            <a:r>
              <a:rPr lang="en-US" dirty="0"/>
              <a:t> 2022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May 2022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err="1"/>
              <a:t>ExamPrep</a:t>
            </a:r>
            <a:r>
              <a:rPr lang="en-US" dirty="0"/>
              <a:t> 2022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May 2022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err="1"/>
              <a:t>ExamPrep</a:t>
            </a:r>
            <a:r>
              <a:rPr lang="en-US" dirty="0"/>
              <a:t> 2022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May 2022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err="1"/>
              <a:t>ExamPrep</a:t>
            </a:r>
            <a:r>
              <a:rPr lang="en-US" dirty="0"/>
              <a:t> 2022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May 2022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err="1"/>
              <a:t>ExamPrep</a:t>
            </a:r>
            <a:r>
              <a:rPr lang="en-US" dirty="0"/>
              <a:t> 2022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May 2022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err="1"/>
              <a:t>ExamPrep</a:t>
            </a:r>
            <a:r>
              <a:rPr lang="en-US" dirty="0"/>
              <a:t> 2022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May 2022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err="1"/>
              <a:t>ExamPrep</a:t>
            </a:r>
            <a:r>
              <a:rPr lang="en-US" dirty="0"/>
              <a:t> 2022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May 2022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err="1"/>
              <a:t>ExamPrep</a:t>
            </a:r>
            <a:r>
              <a:rPr lang="en-US" dirty="0"/>
              <a:t> 2022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May 2022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err="1"/>
              <a:t>ExamPrep</a:t>
            </a:r>
            <a:r>
              <a:rPr lang="en-US" dirty="0"/>
              <a:t> 2022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STK-4051  </a:t>
            </a:r>
            <a:r>
              <a:rPr lang="nb-NO" dirty="0" err="1"/>
              <a:t>Computational</a:t>
            </a:r>
            <a:r>
              <a:rPr lang="nb-NO" dirty="0"/>
              <a:t> </a:t>
            </a:r>
            <a:r>
              <a:rPr lang="nb-NO" dirty="0" err="1"/>
              <a:t>Statistics</a:t>
            </a:r>
            <a:br>
              <a:rPr lang="nb-NO" dirty="0"/>
            </a:br>
            <a:endParaRPr lang="nb-NO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400" dirty="0"/>
              <a:t>Odd Kolbjørnsen, oddkol@math.uio.no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D0A2D5-93C3-4123-B1BC-800CB8F90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3A001E-73DB-4BB6-89ED-59A0DCCEE40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May 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81405B-8CFE-421A-B15F-C25C66271F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ExamPrep</a:t>
            </a:r>
            <a:r>
              <a:rPr lang="en-US" dirty="0"/>
              <a:t> 2022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0C1EAD-CB5C-49D4-9F4C-24F7AEAC2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738499"/>
            <a:ext cx="6524625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592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3C15F5-E7D5-4C50-808E-A3DCE8409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819394-ECAE-4226-90F3-736EDDC5BFF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May 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3C4312-151A-4AF3-A182-5473A8FD4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ExamPrep</a:t>
            </a:r>
            <a:r>
              <a:rPr lang="en-US" dirty="0"/>
              <a:t> 2022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A695CA-3C66-4022-8414-40BD8754EB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88"/>
          <a:stretch/>
        </p:blipFill>
        <p:spPr>
          <a:xfrm>
            <a:off x="611560" y="908720"/>
            <a:ext cx="7628185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337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040FD2-203D-4CF2-80E0-E38522C23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C949FD-065C-4708-B84A-66EE8CECA74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May 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A1BAB-6570-4F8C-B0FF-6BBFAB527D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ExamPrep</a:t>
            </a:r>
            <a:r>
              <a:rPr lang="en-US" dirty="0"/>
              <a:t> 2022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ECF8EE-2780-4532-99C9-31C71181A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3212976"/>
            <a:ext cx="6019800" cy="13049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EFAA26B-1B70-4963-850B-C5972F2D8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914586"/>
            <a:ext cx="607695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408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62B5EFA-040E-4B99-9BCF-107D856C1B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3608" y="764704"/>
            <a:ext cx="5717406" cy="41148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B967B-25A7-4589-9B28-AD0BFC160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F819BA-C400-4F7C-82AA-57E315F8102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May 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EF10C2-45E6-4E5C-B674-746882E145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ExamPrep</a:t>
            </a:r>
            <a:r>
              <a:rPr lang="en-US" dirty="0"/>
              <a:t> 2022</a:t>
            </a:r>
          </a:p>
        </p:txBody>
      </p:sp>
    </p:spTree>
    <p:extLst>
      <p:ext uri="{BB962C8B-B14F-4D97-AF65-F5344CB8AC3E}">
        <p14:creationId xmlns:p14="http://schemas.microsoft.com/office/powerpoint/2010/main" val="3405044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28FB1B-FAC7-42A9-85A8-7A094C9B5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9D9934-E942-414A-AE08-B3362746820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May 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83EDDD-4ABB-4F72-9847-23464C339D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ExamPrep</a:t>
            </a:r>
            <a:r>
              <a:rPr lang="en-US" dirty="0"/>
              <a:t> 2022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E92842-1D35-48C7-871B-6097679DA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268760"/>
            <a:ext cx="6334125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091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FDCCAB-3C29-49DD-ACE3-336C60A13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61B60E-F1D4-424A-9E8E-A8017570128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May 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A95500-73B7-4FFF-8050-CFFC954309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ExamPrep</a:t>
            </a:r>
            <a:r>
              <a:rPr lang="en-US" dirty="0"/>
              <a:t> 2022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E0E1D3-21DC-4E66-8897-348FAA918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737" y="1190625"/>
            <a:ext cx="6486525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891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3456A5C-4485-4D50-A2EF-ED56D0C366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3400" y="692696"/>
            <a:ext cx="6029325" cy="260032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28CCA-4C2E-4F97-9742-AD6C5FE99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637E52-E4A5-4F9A-8DF9-8F2C1A22A2B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May 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1D7FF1-1CF7-478E-BF7F-B1CB985DD7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ExamPrep</a:t>
            </a:r>
            <a:r>
              <a:rPr lang="en-US" dirty="0"/>
              <a:t> 2022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A5C2A36-A60B-4940-B51F-D4DB6889C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50" y="3006450"/>
            <a:ext cx="4171950" cy="20669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846C947-ED80-4A66-A14E-943E5DB33A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6725" y="3070391"/>
            <a:ext cx="4267200" cy="14573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264E87-E742-499A-AAB0-49C29FB55CC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5581"/>
          <a:stretch/>
        </p:blipFill>
        <p:spPr>
          <a:xfrm>
            <a:off x="4716016" y="4430378"/>
            <a:ext cx="2695575" cy="58904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B52D998-3242-422E-B472-53BBE2976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400" y="5254575"/>
            <a:ext cx="5876925" cy="88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06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07A1DF-E136-49C9-AEF9-91DAAC2A6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15D2E8-F27D-4477-953F-D71AE79D238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May 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01848D-FE9D-4369-9175-2252B27794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ExamPrep</a:t>
            </a:r>
            <a:r>
              <a:rPr lang="en-US" dirty="0"/>
              <a:t> 2022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E2D87F-F3A3-479A-915C-8072419D3A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980728"/>
            <a:ext cx="6019800" cy="15144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7984AAC-F505-48DE-802D-3FE1FBE084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964" y="3212976"/>
            <a:ext cx="6939137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37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E6E927-C639-4FBB-9892-D48AFF9B8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227D37-C1F9-432D-BD6C-2A7B6A0C57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May 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A47403-3EC2-47E3-B3AE-F4BE9D5449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ExamPrep</a:t>
            </a:r>
            <a:r>
              <a:rPr lang="en-US" dirty="0"/>
              <a:t> 2022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A9C209-0A1F-42D8-9718-A1CFAEE0D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3" y="908720"/>
            <a:ext cx="7780605" cy="18722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C66C96-88B3-49BE-9FBF-FDFAB7C69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271" y="2780928"/>
            <a:ext cx="7898529" cy="177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84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172BE4-C1BA-41B1-ADB2-0A2F5BA1C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190F8F-3D41-46A4-B851-C0458C3DF3E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May 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DFD70C-F15D-4056-9DD4-A9BD1948C8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ExamPrep</a:t>
            </a:r>
            <a:r>
              <a:rPr lang="en-US" dirty="0"/>
              <a:t> 2022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1AC72A-2740-4526-8A45-FF5F5DF671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8551"/>
          <a:stretch/>
        </p:blipFill>
        <p:spPr>
          <a:xfrm>
            <a:off x="163950" y="692696"/>
            <a:ext cx="4912106" cy="35283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3182AF-89F4-4E24-BEA8-489631371B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1449"/>
          <a:stretch/>
        </p:blipFill>
        <p:spPr>
          <a:xfrm>
            <a:off x="4231894" y="1052736"/>
            <a:ext cx="4912106" cy="33296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028D3C4-79C3-4433-9243-3AAF2E5ECB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0732"/>
          <a:stretch/>
        </p:blipFill>
        <p:spPr>
          <a:xfrm>
            <a:off x="755576" y="4355522"/>
            <a:ext cx="6264696" cy="5175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47C031F-D5AD-4A25-8F13-2B6DDC8CF0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843" t="85810" r="22413" b="6296"/>
          <a:stretch/>
        </p:blipFill>
        <p:spPr>
          <a:xfrm>
            <a:off x="3833569" y="5972679"/>
            <a:ext cx="3913832" cy="2015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AF1D120-0AB4-4E01-9A39-B630DA71E48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432" b="27793"/>
          <a:stretch/>
        </p:blipFill>
        <p:spPr>
          <a:xfrm>
            <a:off x="1259632" y="4873116"/>
            <a:ext cx="4913016" cy="106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184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9365E18-A8B8-453C-8773-0D6048478A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9848"/>
          <a:stretch/>
        </p:blipFill>
        <p:spPr>
          <a:xfrm>
            <a:off x="1117403" y="4581129"/>
            <a:ext cx="4714875" cy="166727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9560A2-5CA2-4A6A-9D9E-ABBBA8737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FB4B04-43D9-4FFF-B296-5E2E3AA1E4B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May 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3CA622-DB2A-41AE-A4FC-C50A83AD89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ExamPrep</a:t>
            </a:r>
            <a:r>
              <a:rPr lang="en-US" dirty="0"/>
              <a:t> 2022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E4487-F72A-459F-B0FC-34616FDF71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620688"/>
            <a:ext cx="6591300" cy="30670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224717D-9885-4429-8007-25ED2D1812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271"/>
          <a:stretch/>
        </p:blipFill>
        <p:spPr>
          <a:xfrm>
            <a:off x="179512" y="3605866"/>
            <a:ext cx="5534025" cy="14401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77BEA70-0241-4ED6-BABB-A66D6D8E9E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31" t="59447" r="20988"/>
          <a:stretch/>
        </p:blipFill>
        <p:spPr>
          <a:xfrm>
            <a:off x="5448300" y="4019100"/>
            <a:ext cx="3384376" cy="112405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33537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813FB-5D6E-49B6-B86F-6A0CC3613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664E09-AA2F-4BD7-AEB8-078CFCC0C3E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May 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BB1EE5-E3F8-415C-BBDF-1C1231985C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ExamPrep</a:t>
            </a:r>
            <a:r>
              <a:rPr lang="en-US" dirty="0"/>
              <a:t> 2022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80901C-70F9-4726-A41B-CC1D9A819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980728"/>
            <a:ext cx="6219825" cy="19621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5A4B441-5510-4A55-A0A7-8E3AACD64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400" y="3140968"/>
            <a:ext cx="6798500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931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451929-34CC-4F89-81FF-EB6F14AC7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679316-55B0-4733-87D1-01C8C9AA5A5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May 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A1C812-5B16-4CA9-BFDD-030B0F94EA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ExamPrep</a:t>
            </a:r>
            <a:r>
              <a:rPr lang="en-US" dirty="0"/>
              <a:t> 2022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2237C9-3A91-4499-BA6A-D9332F101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616563"/>
            <a:ext cx="5400600" cy="24400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8B7A271-03EE-4DE8-8332-A32D74075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328" y="2924944"/>
            <a:ext cx="5019594" cy="328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735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ADAD2F-5676-465B-B87E-551D6D9A2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F56C2D-CC76-4D7D-B161-0712A78685D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May 2022</a:t>
            </a: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614820-2684-4491-9D39-CA3FAC350B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ExamPrep 2022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481149-50E2-459E-A015-A771B41251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725" r="1017"/>
          <a:stretch/>
        </p:blipFill>
        <p:spPr>
          <a:xfrm>
            <a:off x="251520" y="764704"/>
            <a:ext cx="4968552" cy="22730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44A1D3-F20D-4CCF-A1B1-A78850703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3421112"/>
            <a:ext cx="6984776" cy="132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225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3EABD0-CCF0-4782-A8AC-CA32B5244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F4AFA2-3AE8-4D01-AE21-CB7409BED89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May 2022</a:t>
            </a: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98133C-BAF8-43FC-A468-83BF0186BB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ExamPrep 2022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8B3A1D-08D2-438F-A56B-A8C92829E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75" y="602659"/>
            <a:ext cx="5664461" cy="28751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78B4AC-96B9-45A4-8450-0F9BC84561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4437"/>
          <a:stretch/>
        </p:blipFill>
        <p:spPr>
          <a:xfrm>
            <a:off x="770690" y="3645024"/>
            <a:ext cx="7916110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78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3EABD0-CCF0-4782-A8AC-CA32B5244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F4AFA2-3AE8-4D01-AE21-CB7409BED89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May 2022</a:t>
            </a: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98133C-BAF8-43FC-A468-83BF0186BB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ExamPrep 2022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8B3A1D-08D2-438F-A56B-A8C92829E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75" y="626533"/>
            <a:ext cx="5617426" cy="28512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B69C559-D141-415F-972C-A4F7C61C94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36" t="55208" r="36" b="857"/>
          <a:stretch/>
        </p:blipFill>
        <p:spPr>
          <a:xfrm>
            <a:off x="467544" y="3477802"/>
            <a:ext cx="7265999" cy="146336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7D2D75D-7678-4B7B-8B4E-BA162A8F13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944"/>
          <a:stretch/>
        </p:blipFill>
        <p:spPr>
          <a:xfrm>
            <a:off x="467544" y="4852227"/>
            <a:ext cx="7016697" cy="137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305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B52854-AB70-4F20-A46D-97A8DC7F2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0E07D3-23FA-4C5D-8752-5A7B5C3DBF0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May 2022</a:t>
            </a: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5154AE-85FD-4E07-A5F8-BF6B5F2A67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ExamPrep 2022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8BC632-7D15-4980-B7A1-0732F2999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989781"/>
            <a:ext cx="6048375" cy="14097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D1C4F2-C1F8-472E-9539-7A13BD955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2393404"/>
            <a:ext cx="5772150" cy="37719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291F0A0-B164-4950-B7CE-3A5D5E70CD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393" b="13247"/>
          <a:stretch/>
        </p:blipFill>
        <p:spPr>
          <a:xfrm>
            <a:off x="683568" y="678549"/>
            <a:ext cx="5972175" cy="43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44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DF4E92E-2A8F-4900-905F-5B50BE19ED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764704"/>
            <a:ext cx="6000750" cy="16002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3B40D3-09D4-4E78-B0FD-447077A5B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EB92FF-4991-467B-A174-7F4E5337471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May 2022</a:t>
            </a: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C65CCA-2B39-4A2B-9A6B-C2468E9207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ExamPrep 2022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F35CC50-6606-4071-94A4-795C52BA6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631" y="2486025"/>
            <a:ext cx="5362575" cy="9429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FC9831-F63A-4C06-A8F7-ACB7ABB239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672" y="3803179"/>
            <a:ext cx="5419725" cy="13811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F4CD8A8-A145-40DE-909B-40FF4258A9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7803" y="5325120"/>
            <a:ext cx="5200650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7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DF4E92E-2A8F-4900-905F-5B50BE19ED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764704"/>
            <a:ext cx="6000750" cy="16002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3B40D3-09D4-4E78-B0FD-447077A5B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EB92FF-4991-467B-A174-7F4E5337471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May 2022</a:t>
            </a: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C65CCA-2B39-4A2B-9A6B-C2468E9207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ExamPrep 2022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F35CC50-6606-4071-94A4-795C52BA6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631" y="2486025"/>
            <a:ext cx="5362575" cy="9429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645778-B628-48E7-99FB-90A703CBF1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744" y="3715668"/>
            <a:ext cx="7435256" cy="155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314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DF4E92E-2A8F-4900-905F-5B50BE19ED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764704"/>
            <a:ext cx="6000750" cy="16002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3B40D3-09D4-4E78-B0FD-447077A5B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EB92FF-4991-467B-A174-7F4E5337471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May 2022</a:t>
            </a: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C65CCA-2B39-4A2B-9A6B-C2468E9207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ExamPrep 2022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F35CC50-6606-4071-94A4-795C52BA6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631" y="2486025"/>
            <a:ext cx="5362575" cy="9429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509C74-A334-4028-8AD8-1AE00D69B6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723" y="3645024"/>
            <a:ext cx="6946877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7304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DF4E92E-2A8F-4900-905F-5B50BE19ED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764704"/>
            <a:ext cx="6000750" cy="16002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3B40D3-09D4-4E78-B0FD-447077A5B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EB92FF-4991-467B-A174-7F4E5337471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May 2022</a:t>
            </a: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C65CCA-2B39-4A2B-9A6B-C2468E9207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ExamPrep 2022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F35CC50-6606-4071-94A4-795C52BA6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631" y="2486025"/>
            <a:ext cx="6591075" cy="11589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F96040-1945-4D99-B5DB-3375F0A403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213"/>
          <a:stretch/>
        </p:blipFill>
        <p:spPr>
          <a:xfrm>
            <a:off x="786631" y="3779630"/>
            <a:ext cx="7257241" cy="215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894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DED3D-FD46-4A8C-A96C-EB77AEEA7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EE424-C5FA-4E4B-B715-C1C68A321D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B5A0F8-2C61-4215-88D0-81604DD0D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5FF348-8411-4BBE-82AC-FC14277813E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May 2022</a:t>
            </a: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96530D-5DB7-499F-BAFE-575E29FE0B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ExamPrep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78044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9084</TotalTime>
  <Words>126</Words>
  <Application>Microsoft Office PowerPoint</Application>
  <PresentationFormat>On-screen Show (4:3)</PresentationFormat>
  <Paragraphs>70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Arial</vt:lpstr>
      <vt:lpstr>Blank Presentation</vt:lpstr>
      <vt:lpstr>STK-4051  Computational Statistics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Neural nets</dc:title>
  <dc:subject/>
  <dc:creator>Odd Kolbjørnsen</dc:creator>
  <cp:keywords/>
  <dc:description/>
  <cp:lastModifiedBy>Odd Kolbjørnsen</cp:lastModifiedBy>
  <cp:revision>251</cp:revision>
  <dcterms:created xsi:type="dcterms:W3CDTF">2018-08-23T16:15:48Z</dcterms:created>
  <dcterms:modified xsi:type="dcterms:W3CDTF">2022-05-25T09:17:01Z</dcterms:modified>
  <cp:category/>
</cp:coreProperties>
</file>