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6A2"/>
    <a:srgbClr val="FFFF66"/>
    <a:srgbClr val="FAFFCD"/>
    <a:srgbClr val="FBF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48" autoAdjust="0"/>
    <p:restoredTop sz="94539" autoAdjust="0"/>
  </p:normalViewPr>
  <p:slideViewPr>
    <p:cSldViewPr>
      <p:cViewPr>
        <p:scale>
          <a:sx n="70" d="100"/>
          <a:sy n="70" d="100"/>
        </p:scale>
        <p:origin x="-960" y="-173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0" d="100"/>
          <a:sy n="210" d="100"/>
        </p:scale>
        <p:origin x="-222" y="400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C435666-159B-41C9-8F51-4830F3094CF6}" type="datetime1">
              <a:rPr lang="nb-NO"/>
              <a:pPr>
                <a:defRPr/>
              </a:pPr>
              <a:t>24.03.2014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27EBB26-512E-4420-84BC-EFC459BCF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34672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4054EEB-AB3A-4FAA-91DD-5EF32BCCE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978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200EC0-DE84-4B79-98C3-8AA97ADB770F}" type="slidenum">
              <a:rPr lang="en-US"/>
              <a:pPr/>
              <a:t>3</a:t>
            </a:fld>
            <a:endParaRPr lang="en-US"/>
          </a:p>
        </p:txBody>
      </p:sp>
      <p:sp>
        <p:nvSpPr>
          <p:cNvPr id="46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285E63-924E-441F-8428-57A9FBD0616A}" type="slidenum">
              <a:rPr lang="en-US"/>
              <a:pPr/>
              <a:t>4</a:t>
            </a:fld>
            <a:endParaRPr lang="en-US"/>
          </a:p>
        </p:txBody>
      </p:sp>
      <p:sp>
        <p:nvSpPr>
          <p:cNvPr id="542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EAF94C-B6C6-4EF8-A37B-4C21A724BCE4}" type="slidenum">
              <a:rPr lang="en-US"/>
              <a:pPr/>
              <a:t>5</a:t>
            </a:fld>
            <a:endParaRPr lang="en-US"/>
          </a:p>
        </p:txBody>
      </p:sp>
      <p:sp>
        <p:nvSpPr>
          <p:cNvPr id="55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C65374-6F6D-424A-9F65-10A66C4E8330}" type="slidenum">
              <a:rPr lang="en-US"/>
              <a:pPr/>
              <a:t>6</a:t>
            </a:fld>
            <a:endParaRPr lang="en-US"/>
          </a:p>
        </p:txBody>
      </p:sp>
      <p:sp>
        <p:nvSpPr>
          <p:cNvPr id="553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977CEF-6E68-422C-89A7-8FD73E136034}" type="slidenum">
              <a:rPr lang="en-US"/>
              <a:pPr/>
              <a:t>7</a:t>
            </a:fld>
            <a:endParaRPr lang="en-US"/>
          </a:p>
        </p:txBody>
      </p:sp>
      <p:sp>
        <p:nvSpPr>
          <p:cNvPr id="55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C419C6-0AF3-4073-BB8B-8252B7BC5A3D}" type="slidenum">
              <a:rPr lang="en-US"/>
              <a:pPr/>
              <a:t>8</a:t>
            </a:fld>
            <a:endParaRPr lang="en-US"/>
          </a:p>
        </p:txBody>
      </p:sp>
      <p:sp>
        <p:nvSpPr>
          <p:cNvPr id="55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370034-3E4E-444E-A786-CF07C2923361}" type="slidenum">
              <a:rPr lang="en-US"/>
              <a:pPr/>
              <a:t>9</a:t>
            </a:fld>
            <a:endParaRPr lang="en-US"/>
          </a:p>
        </p:txBody>
      </p:sp>
      <p:sp>
        <p:nvSpPr>
          <p:cNvPr id="55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0959D1-E6AA-4ABD-8469-B38E10B2E132}" type="slidenum">
              <a:rPr lang="en-US"/>
              <a:pPr/>
              <a:t>10</a:t>
            </a:fld>
            <a:endParaRPr lang="en-US"/>
          </a:p>
        </p:txBody>
      </p:sp>
      <p:sp>
        <p:nvSpPr>
          <p:cNvPr id="55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EC7168-3D13-4899-83F5-8C916D5836A5}" type="slidenum">
              <a:rPr lang="en-US"/>
              <a:pPr/>
              <a:t>11</a:t>
            </a:fld>
            <a:endParaRPr lang="en-US"/>
          </a:p>
        </p:txBody>
      </p:sp>
      <p:sp>
        <p:nvSpPr>
          <p:cNvPr id="55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897F48-C0E0-4F28-8AC4-5611E9AC0C5C}" type="slidenum">
              <a:rPr lang="en-US"/>
              <a:pPr/>
              <a:t>12</a:t>
            </a:fld>
            <a:endParaRPr lang="en-US"/>
          </a:p>
        </p:txBody>
      </p:sp>
      <p:sp>
        <p:nvSpPr>
          <p:cNvPr id="56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C3519E-38E3-4E51-AC56-E7738E529885}" type="slidenum">
              <a:rPr lang="en-US"/>
              <a:pPr/>
              <a:t>13</a:t>
            </a:fld>
            <a:endParaRPr lang="en-US"/>
          </a:p>
        </p:txBody>
      </p:sp>
      <p:sp>
        <p:nvSpPr>
          <p:cNvPr id="56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C19336-9EEA-4122-A35E-59AAB30C2594}" type="slidenum">
              <a:rPr lang="en-US"/>
              <a:pPr/>
              <a:t>14</a:t>
            </a:fld>
            <a:endParaRPr lang="en-US"/>
          </a:p>
        </p:txBody>
      </p:sp>
      <p:sp>
        <p:nvSpPr>
          <p:cNvPr id="56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FB7897-E122-48F0-9134-5737245EFA4F}" type="slidenum">
              <a:rPr lang="en-US"/>
              <a:pPr/>
              <a:t>15</a:t>
            </a:fld>
            <a:endParaRPr lang="en-US"/>
          </a:p>
        </p:txBody>
      </p:sp>
      <p:sp>
        <p:nvSpPr>
          <p:cNvPr id="56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909189-36EA-4596-8E0F-93A321F5B417}" type="slidenum">
              <a:rPr lang="en-US"/>
              <a:pPr/>
              <a:t>16</a:t>
            </a:fld>
            <a:endParaRPr lang="en-US"/>
          </a:p>
        </p:txBody>
      </p:sp>
      <p:sp>
        <p:nvSpPr>
          <p:cNvPr id="57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70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2238E5-C89C-4836-A3BB-75E4446294BC}" type="slidenum">
              <a:rPr lang="en-US"/>
              <a:pPr/>
              <a:t>17</a:t>
            </a:fld>
            <a:endParaRPr lang="en-US"/>
          </a:p>
        </p:txBody>
      </p:sp>
      <p:sp>
        <p:nvSpPr>
          <p:cNvPr id="57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8E0A1E-7D33-4A35-9719-DEDBDE3771D6}" type="slidenum">
              <a:rPr lang="en-US"/>
              <a:pPr/>
              <a:t>18</a:t>
            </a:fld>
            <a:endParaRPr lang="en-US"/>
          </a:p>
        </p:txBody>
      </p:sp>
      <p:sp>
        <p:nvSpPr>
          <p:cNvPr id="58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1CD672-1DDB-41D6-A00B-92B1B7F1129B}" type="slidenum">
              <a:rPr lang="en-US"/>
              <a:pPr/>
              <a:t>19</a:t>
            </a:fld>
            <a:endParaRPr lang="en-US"/>
          </a:p>
        </p:txBody>
      </p:sp>
      <p:sp>
        <p:nvSpPr>
          <p:cNvPr id="587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0A583E-AB12-4C4F-991C-7593B826E375}" type="slidenum">
              <a:rPr lang="en-US"/>
              <a:pPr/>
              <a:t>20</a:t>
            </a:fld>
            <a:endParaRPr lang="en-US"/>
          </a:p>
        </p:txBody>
      </p:sp>
      <p:sp>
        <p:nvSpPr>
          <p:cNvPr id="58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8F2CF1-272E-4D8C-8A1C-77DFEB805E80}" type="slidenum">
              <a:rPr lang="en-US"/>
              <a:pPr/>
              <a:t>21</a:t>
            </a:fld>
            <a:endParaRPr lang="en-US"/>
          </a:p>
        </p:txBody>
      </p:sp>
      <p:sp>
        <p:nvSpPr>
          <p:cNvPr id="589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8C7BE-804C-41C4-B3A7-8D406D7FF4F5}" type="slidenum">
              <a:rPr lang="en-US"/>
              <a:pPr/>
              <a:t>22</a:t>
            </a:fld>
            <a:endParaRPr lang="en-US"/>
          </a:p>
        </p:txBody>
      </p:sp>
      <p:sp>
        <p:nvSpPr>
          <p:cNvPr id="590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9716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13 august 2013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832" y="6400800"/>
            <a:ext cx="4800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400800"/>
            <a:ext cx="68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4F80B-FD21-4BCC-B659-8C9FF5B8E7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F94F-D6E3-4D54-8577-BF8CB4C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C532-FCFB-4162-9366-F557F44B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59FF-04CC-4EC4-A0F9-CC41DDB01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5331-C955-452D-B164-DE5674F6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5458-5CAD-4005-96A1-525BB1F81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F6E2-9BCD-4920-9FC3-9D30AE947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5534-2A24-4E61-849F-3B900F4A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B21-C3F0-4967-9182-0C40BAA6B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28E0-B079-419C-81B0-F121E3FE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512888"/>
            <a:ext cx="7632700" cy="4221162"/>
          </a:xfrm>
        </p:spPr>
        <p:txBody>
          <a:bodyPr/>
          <a:lstStyle/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48017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Del 10 Sekvensielle kretser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92806EEE-E71C-4799-B8D8-4B6277502A4C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771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6BEE9E-B5FC-4F04-B100-5E31ED369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0.png"/><Relationship Id="rId5" Type="http://schemas.openxmlformats.org/officeDocument/2006/relationships/image" Target="../media/image29.wmf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7.png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10 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Sekvensielle kretser</a:t>
            </a:r>
          </a:p>
        </p:txBody>
      </p:sp>
    </p:spTree>
    <p:extLst>
      <p:ext uri="{BB962C8B-B14F-4D97-AF65-F5344CB8AC3E}">
        <p14:creationId xmlns:p14="http://schemas.microsoft.com/office/powerpoint/2010/main" val="420705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60648"/>
            <a:ext cx="7696200" cy="1143000"/>
          </a:xfrm>
        </p:spPr>
        <p:txBody>
          <a:bodyPr/>
          <a:lstStyle/>
          <a:p>
            <a:r>
              <a:rPr lang="nb-NO" dirty="0"/>
              <a:t>Introduksjon til sekvensielle kretser</a:t>
            </a:r>
            <a:endParaRPr lang="nb-NO" b="1" dirty="0"/>
          </a:p>
        </p:txBody>
      </p:sp>
      <p:pic>
        <p:nvPicPr>
          <p:cNvPr id="367655" name="Picture 3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1484313"/>
            <a:ext cx="5761037" cy="4222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3472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12850"/>
            <a:ext cx="7696200" cy="1143000"/>
          </a:xfrm>
        </p:spPr>
        <p:txBody>
          <a:bodyPr/>
          <a:lstStyle/>
          <a:p>
            <a:r>
              <a:rPr lang="nb-NO" dirty="0"/>
              <a:t>Sekvenseringsmetoder</a:t>
            </a:r>
            <a:endParaRPr lang="en-US" dirty="0"/>
          </a:p>
        </p:txBody>
      </p:sp>
      <p:sp>
        <p:nvSpPr>
          <p:cNvPr id="541700" name="Text Box 4"/>
          <p:cNvSpPr txBox="1">
            <a:spLocks noChangeArrowheads="1"/>
          </p:cNvSpPr>
          <p:nvPr/>
        </p:nvSpPr>
        <p:spPr bwMode="auto">
          <a:xfrm>
            <a:off x="3924300" y="1557338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Vipper</a:t>
            </a:r>
          </a:p>
        </p:txBody>
      </p:sp>
      <p:pic>
        <p:nvPicPr>
          <p:cNvPr id="541704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250" y="2276475"/>
            <a:ext cx="4895850" cy="2284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1706" name="Text Box 10"/>
          <p:cNvSpPr txBox="1">
            <a:spLocks noChangeArrowheads="1"/>
          </p:cNvSpPr>
          <p:nvPr/>
        </p:nvSpPr>
        <p:spPr bwMode="auto">
          <a:xfrm>
            <a:off x="2916238" y="4941888"/>
            <a:ext cx="53276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b="1"/>
              <a:t>Vipper er i seg selv ikke transparente.</a:t>
            </a:r>
          </a:p>
        </p:txBody>
      </p:sp>
    </p:spTree>
    <p:extLst>
      <p:ext uri="{BB962C8B-B14F-4D97-AF65-F5344CB8AC3E}">
        <p14:creationId xmlns:p14="http://schemas.microsoft.com/office/powerpoint/2010/main" val="236010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1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7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92696"/>
            <a:ext cx="8229600" cy="582612"/>
          </a:xfrm>
        </p:spPr>
        <p:txBody>
          <a:bodyPr/>
          <a:lstStyle/>
          <a:p>
            <a:r>
              <a:rPr lang="nb-NO" dirty="0" err="1" smtClean="0"/>
              <a:t>Latcher</a:t>
            </a:r>
            <a:endParaRPr lang="nb-NO" dirty="0"/>
          </a:p>
        </p:txBody>
      </p:sp>
      <p:pic>
        <p:nvPicPr>
          <p:cNvPr id="54374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1484784"/>
            <a:ext cx="5243513" cy="3695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3750" name="Text Box 6"/>
          <p:cNvSpPr txBox="1">
            <a:spLocks noChangeArrowheads="1"/>
          </p:cNvSpPr>
          <p:nvPr/>
        </p:nvSpPr>
        <p:spPr bwMode="auto">
          <a:xfrm>
            <a:off x="3059832" y="5445224"/>
            <a:ext cx="532765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b="1" dirty="0"/>
              <a:t>Latcher </a:t>
            </a:r>
            <a:r>
              <a:rPr lang="nb-NO" b="1" dirty="0" smtClean="0"/>
              <a:t> </a:t>
            </a:r>
            <a:r>
              <a:rPr lang="nb-NO" b="1" dirty="0"/>
              <a:t>delvis transparente.</a:t>
            </a:r>
          </a:p>
        </p:txBody>
      </p:sp>
    </p:spTree>
    <p:extLst>
      <p:ext uri="{BB962C8B-B14F-4D97-AF65-F5344CB8AC3E}">
        <p14:creationId xmlns:p14="http://schemas.microsoft.com/office/powerpoint/2010/main" val="329091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3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836712"/>
            <a:ext cx="8229600" cy="582612"/>
          </a:xfrm>
        </p:spPr>
        <p:txBody>
          <a:bodyPr/>
          <a:lstStyle/>
          <a:p>
            <a:r>
              <a:rPr lang="nb-NO" dirty="0" err="1" smtClean="0"/>
              <a:t>Lacher</a:t>
            </a:r>
            <a:r>
              <a:rPr lang="nb-NO" dirty="0" smtClean="0"/>
              <a:t> som styres av pulser</a:t>
            </a:r>
            <a:br>
              <a:rPr lang="nb-NO" dirty="0" smtClean="0"/>
            </a:br>
            <a:endParaRPr lang="nb-NO" dirty="0"/>
          </a:p>
        </p:txBody>
      </p:sp>
      <p:pic>
        <p:nvPicPr>
          <p:cNvPr id="5447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8888" y="2492375"/>
            <a:ext cx="6137275" cy="2465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4774" name="Text Box 6"/>
          <p:cNvSpPr txBox="1">
            <a:spLocks noChangeArrowheads="1"/>
          </p:cNvSpPr>
          <p:nvPr/>
        </p:nvSpPr>
        <p:spPr bwMode="auto">
          <a:xfrm>
            <a:off x="2195736" y="5445125"/>
            <a:ext cx="597512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b="1" dirty="0"/>
              <a:t>Reduserer latchenes transparente periode.</a:t>
            </a:r>
          </a:p>
        </p:txBody>
      </p:sp>
    </p:spTree>
    <p:extLst>
      <p:ext uri="{BB962C8B-B14F-4D97-AF65-F5344CB8AC3E}">
        <p14:creationId xmlns:p14="http://schemas.microsoft.com/office/powerpoint/2010/main" val="18276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4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60648"/>
            <a:ext cx="7696200" cy="1143000"/>
          </a:xfrm>
        </p:spPr>
        <p:txBody>
          <a:bodyPr/>
          <a:lstStyle/>
          <a:p>
            <a:r>
              <a:rPr lang="nb-NO" dirty="0"/>
              <a:t>Vipper lages av latcher</a:t>
            </a:r>
            <a:endParaRPr lang="en-US" dirty="0"/>
          </a:p>
        </p:txBody>
      </p:sp>
      <p:pic>
        <p:nvPicPr>
          <p:cNvPr id="54579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1700808"/>
            <a:ext cx="5624512" cy="4262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8521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5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86" name="Rectangle 70"/>
          <p:cNvSpPr>
            <a:spLocks noGrp="1" noChangeArrowheads="1"/>
          </p:cNvSpPr>
          <p:nvPr>
            <p:ph type="title"/>
          </p:nvPr>
        </p:nvSpPr>
        <p:spPr>
          <a:xfrm>
            <a:off x="446732" y="836712"/>
            <a:ext cx="8229600" cy="582612"/>
          </a:xfrm>
        </p:spPr>
        <p:txBody>
          <a:bodyPr/>
          <a:lstStyle/>
          <a:p>
            <a:r>
              <a:rPr lang="nb-NO" dirty="0" smtClean="0"/>
              <a:t>Timing for kombinatorisk logikk</a:t>
            </a:r>
            <a:br>
              <a:rPr lang="nb-NO" dirty="0" smtClean="0"/>
            </a:br>
            <a:endParaRPr lang="nb-NO" dirty="0"/>
          </a:p>
        </p:txBody>
      </p:sp>
      <p:pic>
        <p:nvPicPr>
          <p:cNvPr id="54682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1825352"/>
            <a:ext cx="4824412" cy="1757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6822" name="Text Box 6"/>
          <p:cNvSpPr txBox="1">
            <a:spLocks noChangeArrowheads="1"/>
          </p:cNvSpPr>
          <p:nvPr/>
        </p:nvSpPr>
        <p:spPr bwMode="auto">
          <a:xfrm>
            <a:off x="467544" y="2905472"/>
            <a:ext cx="27368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Timing for vipper</a:t>
            </a:r>
          </a:p>
        </p:txBody>
      </p:sp>
      <p:pic>
        <p:nvPicPr>
          <p:cNvPr id="54682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3265512"/>
            <a:ext cx="4903787" cy="297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46892" name="Group 7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35829899"/>
              </p:ext>
            </p:extLst>
          </p:nvPr>
        </p:nvGraphicFramePr>
        <p:xfrm>
          <a:off x="5148263" y="3914279"/>
          <a:ext cx="3311525" cy="2135188"/>
        </p:xfrm>
        <a:graphic>
          <a:graphicData uri="http://schemas.openxmlformats.org/drawingml/2006/table">
            <a:tbl>
              <a:tblPr/>
              <a:tblGrid>
                <a:gridCol w="719137"/>
                <a:gridCol w="2592388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Term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Propageringsforsinkelse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tcd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Contamination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tccq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Klokke til Q cont.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Klokke til Q prop.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tsetup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Setup tid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thold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Hold tid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70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6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68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84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404664"/>
            <a:ext cx="5308600" cy="5761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513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86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511424"/>
            <a:ext cx="3097213" cy="258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8869" name="Text Box 5"/>
          <p:cNvSpPr txBox="1">
            <a:spLocks noChangeArrowheads="1"/>
          </p:cNvSpPr>
          <p:nvPr/>
        </p:nvSpPr>
        <p:spPr bwMode="auto">
          <a:xfrm>
            <a:off x="359693" y="665312"/>
            <a:ext cx="27368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Timing for </a:t>
            </a:r>
            <a:r>
              <a:rPr lang="nb-NO" dirty="0" err="1"/>
              <a:t>latcher</a:t>
            </a:r>
            <a:endParaRPr lang="nb-NO" dirty="0"/>
          </a:p>
        </p:txBody>
      </p:sp>
      <p:pic>
        <p:nvPicPr>
          <p:cNvPr id="54887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1079376"/>
            <a:ext cx="5064125" cy="5300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48900" name="Group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0959960"/>
              </p:ext>
            </p:extLst>
          </p:nvPr>
        </p:nvGraphicFramePr>
        <p:xfrm>
          <a:off x="251520" y="4463752"/>
          <a:ext cx="3169047" cy="2133600"/>
        </p:xfrm>
        <a:graphic>
          <a:graphicData uri="http://schemas.openxmlformats.org/drawingml/2006/table">
            <a:tbl>
              <a:tblPr/>
              <a:tblGrid>
                <a:gridCol w="687474"/>
                <a:gridCol w="2481573"/>
              </a:tblGrid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Term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tpdq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 til Q </a:t>
                      </a:r>
                      <a:r>
                        <a:rPr kumimoji="0" lang="nb-NO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prop</a:t>
                      </a: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 forsinkelse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tcdq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 til Q cont. 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tccq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Klokke til Q cont.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Klokke til Q prop.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tsetup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Setup tid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thold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Hold tid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24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8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6893" y="510489"/>
            <a:ext cx="8229600" cy="582612"/>
          </a:xfrm>
        </p:spPr>
        <p:txBody>
          <a:bodyPr/>
          <a:lstStyle/>
          <a:p>
            <a:r>
              <a:rPr lang="nb-NO" dirty="0"/>
              <a:t>Begrensning for maks tidsforsinkelse</a:t>
            </a:r>
            <a:endParaRPr lang="en-US" dirty="0"/>
          </a:p>
        </p:txBody>
      </p:sp>
      <p:graphicFrame>
        <p:nvGraphicFramePr>
          <p:cNvPr id="549894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90768345"/>
              </p:ext>
            </p:extLst>
          </p:nvPr>
        </p:nvGraphicFramePr>
        <p:xfrm>
          <a:off x="5940425" y="2845318"/>
          <a:ext cx="217170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Equation" r:id="rId4" imgW="1218960" imgH="241200" progId="Equation.3">
                  <p:embed/>
                </p:oleObj>
              </mc:Choice>
              <mc:Fallback>
                <p:oleObj name="Equation" r:id="rId4" imgW="1218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2845318"/>
                        <a:ext cx="2171700" cy="43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989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91" y="1572933"/>
            <a:ext cx="5053473" cy="26481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4989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030" y="4509120"/>
            <a:ext cx="5300663" cy="1966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49896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70408142"/>
              </p:ext>
            </p:extLst>
          </p:nvPr>
        </p:nvGraphicFramePr>
        <p:xfrm>
          <a:off x="5856288" y="3708918"/>
          <a:ext cx="21717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1" name="Equation" r:id="rId8" imgW="1295280" imgH="241200" progId="Equation.3">
                  <p:embed/>
                </p:oleObj>
              </mc:Choice>
              <mc:Fallback>
                <p:oleObj name="Equation" r:id="rId8" imgW="1295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6288" y="3708918"/>
                        <a:ext cx="2171700" cy="404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9899" name="Text Box 11"/>
          <p:cNvSpPr txBox="1">
            <a:spLocks noChangeArrowheads="1"/>
          </p:cNvSpPr>
          <p:nvPr/>
        </p:nvSpPr>
        <p:spPr bwMode="auto">
          <a:xfrm>
            <a:off x="307030" y="1093101"/>
            <a:ext cx="3887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Vippe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55054" y="4027485"/>
            <a:ext cx="496855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Klokke til Q propagering forsinkelse:</a:t>
            </a:r>
          </a:p>
        </p:txBody>
      </p:sp>
    </p:spTree>
    <p:extLst>
      <p:ext uri="{BB962C8B-B14F-4D97-AF65-F5344CB8AC3E}">
        <p14:creationId xmlns:p14="http://schemas.microsoft.com/office/powerpoint/2010/main" val="214360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94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908769"/>
            <a:ext cx="4556125" cy="5616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519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141572"/>
              </p:ext>
            </p:extLst>
          </p:nvPr>
        </p:nvGraphicFramePr>
        <p:xfrm>
          <a:off x="5364163" y="2853729"/>
          <a:ext cx="2963862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4" name="Equation" r:id="rId5" imgW="1663560" imgH="241200" progId="Equation.3">
                  <p:embed/>
                </p:oleObj>
              </mc:Choice>
              <mc:Fallback>
                <p:oleObj name="Equation" r:id="rId5" imgW="16635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2853729"/>
                        <a:ext cx="2963862" cy="43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19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513720"/>
              </p:ext>
            </p:extLst>
          </p:nvPr>
        </p:nvGraphicFramePr>
        <p:xfrm>
          <a:off x="5508625" y="3717329"/>
          <a:ext cx="166052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5" name="Equation" r:id="rId7" imgW="990360" imgH="241200" progId="Equation.3">
                  <p:embed/>
                </p:oleObj>
              </mc:Choice>
              <mc:Fallback>
                <p:oleObj name="Equation" r:id="rId7" imgW="9903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3717329"/>
                        <a:ext cx="1660525" cy="404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1943" name="Text Box 7"/>
          <p:cNvSpPr txBox="1">
            <a:spLocks noChangeArrowheads="1"/>
          </p:cNvSpPr>
          <p:nvPr/>
        </p:nvSpPr>
        <p:spPr bwMode="auto">
          <a:xfrm>
            <a:off x="179387" y="635447"/>
            <a:ext cx="38877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Latch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554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51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16632"/>
            <a:ext cx="7696200" cy="1143000"/>
          </a:xfrm>
        </p:spPr>
        <p:txBody>
          <a:bodyPr/>
          <a:lstStyle/>
          <a:p>
            <a:r>
              <a:rPr lang="nb-NO" sz="2800" dirty="0"/>
              <a:t>Begrensning for minimum tidsforsinkelse</a:t>
            </a:r>
            <a:endParaRPr lang="en-US" sz="2800" dirty="0"/>
          </a:p>
        </p:txBody>
      </p:sp>
      <p:pic>
        <p:nvPicPr>
          <p:cNvPr id="56218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1124744"/>
            <a:ext cx="5903912" cy="4481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6218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5345113" y="1844675"/>
          <a:ext cx="190817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Equation" r:id="rId5" imgW="876240" imgH="241200" progId="Equation.3">
                  <p:embed/>
                </p:oleObj>
              </mc:Choice>
              <mc:Fallback>
                <p:oleObj name="Equation" r:id="rId5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5113" y="1844675"/>
                        <a:ext cx="1908175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2183" name="Text Box 7"/>
          <p:cNvSpPr txBox="1">
            <a:spLocks noChangeArrowheads="1"/>
          </p:cNvSpPr>
          <p:nvPr/>
        </p:nvSpPr>
        <p:spPr bwMode="auto">
          <a:xfrm>
            <a:off x="323850" y="1341438"/>
            <a:ext cx="3887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Vippe</a:t>
            </a:r>
          </a:p>
        </p:txBody>
      </p:sp>
    </p:spTree>
    <p:extLst>
      <p:ext uri="{BB962C8B-B14F-4D97-AF65-F5344CB8AC3E}">
        <p14:creationId xmlns:p14="http://schemas.microsoft.com/office/powerpoint/2010/main" val="255258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2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6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8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188640"/>
            <a:ext cx="4502150" cy="6149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6953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836712"/>
            <a:ext cx="6092825" cy="524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7529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25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1495003"/>
            <a:ext cx="4800600" cy="4886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652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25177"/>
              </p:ext>
            </p:extLst>
          </p:nvPr>
        </p:nvGraphicFramePr>
        <p:xfrm>
          <a:off x="4225925" y="4159423"/>
          <a:ext cx="395287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0" name="Equation" r:id="rId5" imgW="1815840" imgH="241200" progId="Equation.3">
                  <p:embed/>
                </p:oleObj>
              </mc:Choice>
              <mc:Fallback>
                <p:oleObj name="Equation" r:id="rId5" imgW="1815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5925" y="4159423"/>
                        <a:ext cx="3952875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5254" name="Text Box 6"/>
          <p:cNvSpPr txBox="1">
            <a:spLocks noChangeArrowheads="1"/>
          </p:cNvSpPr>
          <p:nvPr/>
        </p:nvSpPr>
        <p:spPr bwMode="auto">
          <a:xfrm>
            <a:off x="289450" y="565448"/>
            <a:ext cx="3887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Latch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408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5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27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620688"/>
            <a:ext cx="6588125" cy="37798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6627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2555776" y="4941168"/>
          <a:ext cx="324008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4" name="Equation" r:id="rId5" imgW="1536480" imgH="241200" progId="Equation.3">
                  <p:embed/>
                </p:oleObj>
              </mc:Choice>
              <mc:Fallback>
                <p:oleObj name="Equation" r:id="rId5" imgW="1536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4941168"/>
                        <a:ext cx="3240088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758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6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337220"/>
            <a:ext cx="7696200" cy="1143000"/>
          </a:xfrm>
        </p:spPr>
        <p:txBody>
          <a:bodyPr/>
          <a:lstStyle/>
          <a:p>
            <a:r>
              <a:rPr lang="nb-NO" sz="2800" dirty="0"/>
              <a:t>Fordeling av tid mellom klokkefasene</a:t>
            </a:r>
            <a:endParaRPr lang="en-US" sz="2800" dirty="0"/>
          </a:p>
        </p:txBody>
      </p:sp>
      <p:pic>
        <p:nvPicPr>
          <p:cNvPr id="57344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1484784"/>
            <a:ext cx="5473700" cy="4789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3078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4469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98727004"/>
              </p:ext>
            </p:extLst>
          </p:nvPr>
        </p:nvGraphicFramePr>
        <p:xfrm>
          <a:off x="5508104" y="1556792"/>
          <a:ext cx="3041836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8" name="Equation" r:id="rId4" imgW="1663560" imgH="393480" progId="Equation.3">
                  <p:embed/>
                </p:oleObj>
              </mc:Choice>
              <mc:Fallback>
                <p:oleObj name="Equation" r:id="rId4" imgW="1663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1556792"/>
                        <a:ext cx="3041836" cy="720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4468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4880" y="1340768"/>
            <a:ext cx="5545138" cy="449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8949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4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Klokke skew</a:t>
            </a:r>
            <a:endParaRPr lang="en-US" dirty="0"/>
          </a:p>
        </p:txBody>
      </p:sp>
      <p:pic>
        <p:nvPicPr>
          <p:cNvPr id="57549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50435" y="2420888"/>
            <a:ext cx="5545137" cy="391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3570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5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51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3" y="1412776"/>
            <a:ext cx="6048375" cy="4695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76517" name="Object 5"/>
          <p:cNvGraphicFramePr>
            <a:graphicFrameLocks noChangeAspect="1"/>
          </p:cNvGraphicFramePr>
          <p:nvPr/>
        </p:nvGraphicFramePr>
        <p:xfrm>
          <a:off x="4932363" y="1770063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4" name="Equation" r:id="rId5" imgW="1688760" imgH="241200" progId="Equation.3">
                  <p:embed/>
                </p:oleObj>
              </mc:Choice>
              <mc:Fallback>
                <p:oleObj name="Equation" r:id="rId5" imgW="16887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1770063"/>
                        <a:ext cx="2897187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6518" name="Object 6"/>
          <p:cNvGraphicFramePr>
            <a:graphicFrameLocks noChangeAspect="1"/>
          </p:cNvGraphicFramePr>
          <p:nvPr/>
        </p:nvGraphicFramePr>
        <p:xfrm>
          <a:off x="4886325" y="2565400"/>
          <a:ext cx="267017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" name="Equation" r:id="rId7" imgW="1244520" imgH="241200" progId="Equation.3">
                  <p:embed/>
                </p:oleObj>
              </mc:Choice>
              <mc:Fallback>
                <p:oleObj name="Equation" r:id="rId7" imgW="12445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6325" y="2565400"/>
                        <a:ext cx="2670175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570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6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7541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83523752"/>
              </p:ext>
            </p:extLst>
          </p:nvPr>
        </p:nvGraphicFramePr>
        <p:xfrm>
          <a:off x="3275856" y="4941168"/>
          <a:ext cx="187325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8" name="Equation" r:id="rId4" imgW="901440" imgH="241200" progId="Equation.3">
                  <p:embed/>
                </p:oleObj>
              </mc:Choice>
              <mc:Fallback>
                <p:oleObj name="Equation" r:id="rId4" imgW="9014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941168"/>
                        <a:ext cx="1873250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754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1340768"/>
            <a:ext cx="5545138" cy="322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77544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6214816"/>
              </p:ext>
            </p:extLst>
          </p:nvPr>
        </p:nvGraphicFramePr>
        <p:xfrm>
          <a:off x="2771800" y="5733256"/>
          <a:ext cx="424973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" name="Equation" r:id="rId7" imgW="2184120" imgH="241200" progId="Equation.3">
                  <p:embed/>
                </p:oleObj>
              </mc:Choice>
              <mc:Fallback>
                <p:oleObj name="Equation" r:id="rId7" imgW="21841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5733256"/>
                        <a:ext cx="4249738" cy="46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412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7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oiler-orienteringsmøter-bachelo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foiler-orienteringsmøter-bachelor</Template>
  <TotalTime>9109</TotalTime>
  <Words>256</Words>
  <Application>Microsoft Office PowerPoint</Application>
  <PresentationFormat>On-screen Show (4:3)</PresentationFormat>
  <Paragraphs>110</Paragraphs>
  <Slides>21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foiler-orienteringsmøter-bachelor</vt:lpstr>
      <vt:lpstr>Equation</vt:lpstr>
      <vt:lpstr>INF3400 Del 10 Teori</vt:lpstr>
      <vt:lpstr>Introduksjon til sekvensielle kretser</vt:lpstr>
      <vt:lpstr>Sekvenseringsmetoder</vt:lpstr>
      <vt:lpstr>Latcher</vt:lpstr>
      <vt:lpstr>Lacher som styres av pulser </vt:lpstr>
      <vt:lpstr>Vipper lages av latcher</vt:lpstr>
      <vt:lpstr>Timing for kombinatorisk logikk </vt:lpstr>
      <vt:lpstr>PowerPoint Presentation</vt:lpstr>
      <vt:lpstr>PowerPoint Presentation</vt:lpstr>
      <vt:lpstr>Begrensning for maks tidsforsinkelse</vt:lpstr>
      <vt:lpstr>PowerPoint Presentation</vt:lpstr>
      <vt:lpstr>Begrensning for minimum tidsforsinkelse</vt:lpstr>
      <vt:lpstr>PowerPoint Presentation</vt:lpstr>
      <vt:lpstr>PowerPoint Presentation</vt:lpstr>
      <vt:lpstr>PowerPoint Presentation</vt:lpstr>
      <vt:lpstr>PowerPoint Presentation</vt:lpstr>
      <vt:lpstr>Fordeling av tid mellom klokkefasene</vt:lpstr>
      <vt:lpstr>PowerPoint Presentation</vt:lpstr>
      <vt:lpstr>Klokke skew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Institutt for Informatikk ønsker alle ny studenter velkommen!</dc:title>
  <dc:creator>sigrunv</dc:creator>
  <cp:lastModifiedBy>yngvarb</cp:lastModifiedBy>
  <cp:revision>247</cp:revision>
  <dcterms:created xsi:type="dcterms:W3CDTF">2011-08-14T18:14:06Z</dcterms:created>
  <dcterms:modified xsi:type="dcterms:W3CDTF">2014-03-24T21:55:03Z</dcterms:modified>
</cp:coreProperties>
</file>