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5" r:id="rId4"/>
    <p:sldId id="259" r:id="rId5"/>
    <p:sldId id="261" r:id="rId6"/>
    <p:sldId id="282" r:id="rId7"/>
    <p:sldId id="268" r:id="rId8"/>
    <p:sldId id="281" r:id="rId9"/>
    <p:sldId id="267" r:id="rId10"/>
    <p:sldId id="274" r:id="rId11"/>
    <p:sldId id="269" r:id="rId12"/>
    <p:sldId id="271" r:id="rId13"/>
    <p:sldId id="272" r:id="rId14"/>
    <p:sldId id="273" r:id="rId15"/>
    <p:sldId id="284" r:id="rId16"/>
    <p:sldId id="283" r:id="rId17"/>
    <p:sldId id="279" r:id="rId18"/>
    <p:sldId id="280" r:id="rId19"/>
    <p:sldId id="262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78"/>
    <p:restoredTop sz="91759"/>
  </p:normalViewPr>
  <p:slideViewPr>
    <p:cSldViewPr>
      <p:cViewPr varScale="1">
        <p:scale>
          <a:sx n="115" d="100"/>
          <a:sy n="115" d="100"/>
        </p:scale>
        <p:origin x="74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7D1F6-4064-5161-4AB0-183A857D8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>
            <a:extLst>
              <a:ext uri="{FF2B5EF4-FFF2-40B4-BE49-F238E27FC236}">
                <a16:creationId xmlns:a16="http://schemas.microsoft.com/office/drawing/2014/main" id="{BC9FC2DD-21E2-3BA4-CCA7-A49D0406E8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4A96A64-52B3-2C0A-56E4-1CB3EA9A1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>
            <a:extLst>
              <a:ext uri="{FF2B5EF4-FFF2-40B4-BE49-F238E27FC236}">
                <a16:creationId xmlns:a16="http://schemas.microsoft.com/office/drawing/2014/main" id="{9625EB61-62ED-BE28-1E84-C77DF08019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15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87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43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49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5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74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FFAC9-7CBB-6A7D-1526-C793BA633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>
            <a:extLst>
              <a:ext uri="{FF2B5EF4-FFF2-40B4-BE49-F238E27FC236}">
                <a16:creationId xmlns:a16="http://schemas.microsoft.com/office/drawing/2014/main" id="{E85C2B9E-B6E9-3B31-DADF-3AE7CA43C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2937AF0-26B6-15D5-A86A-C192C1E3D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>
            <a:extLst>
              <a:ext uri="{FF2B5EF4-FFF2-40B4-BE49-F238E27FC236}">
                <a16:creationId xmlns:a16="http://schemas.microsoft.com/office/drawing/2014/main" id="{DFC0A818-542D-3C9F-5245-3F005A4E8E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55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F0C87-6D81-DD2E-09E6-F35E7F874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>
            <a:extLst>
              <a:ext uri="{FF2B5EF4-FFF2-40B4-BE49-F238E27FC236}">
                <a16:creationId xmlns:a16="http://schemas.microsoft.com/office/drawing/2014/main" id="{D095AD96-17A8-ABB6-09F8-EE464D595C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>
            <a:extLst>
              <a:ext uri="{FF2B5EF4-FFF2-40B4-BE49-F238E27FC236}">
                <a16:creationId xmlns:a16="http://schemas.microsoft.com/office/drawing/2014/main" id="{F586F9B7-5E4E-4FD9-60E2-42F21C24DE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>
            <a:extLst>
              <a:ext uri="{FF2B5EF4-FFF2-40B4-BE49-F238E27FC236}">
                <a16:creationId xmlns:a16="http://schemas.microsoft.com/office/drawing/2014/main" id="{060C8A47-03B2-1EBB-4C15-BACF0FE7D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01323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39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0504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28.01.2025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Distributed Objects</a:t>
            </a:r>
            <a:br>
              <a:rPr lang="nb-NO" dirty="0"/>
            </a:br>
            <a:r>
              <a:rPr lang="nb-NO" dirty="0"/>
              <a:t>IN5570/IN9570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Våren 2025</a:t>
            </a:r>
          </a:p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PT, IFI, UiO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2009-2015: Bell Labs, Dublin</a:t>
            </a:r>
          </a:p>
          <a:p>
            <a:r>
              <a:rPr lang="en-US" dirty="0"/>
              <a:t>2009-2016: Visiting Professor at IfI</a:t>
            </a:r>
          </a:p>
          <a:p>
            <a:r>
              <a:rPr lang="en-US" dirty="0"/>
              <a:t>Since June 2016: Professor at IfI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Practical:</a:t>
            </a:r>
          </a:p>
          <a:p>
            <a:r>
              <a:rPr lang="da-DK" dirty="0"/>
              <a:t>Live in Denmark, small ”pendler”-</a:t>
            </a:r>
            <a:r>
              <a:rPr lang="da-DK" dirty="0" err="1"/>
              <a:t>apartment</a:t>
            </a:r>
            <a:r>
              <a:rPr lang="da-DK" dirty="0"/>
              <a:t> in Kvadraturen </a:t>
            </a:r>
            <a:r>
              <a:rPr lang="da-DK" dirty="0">
                <a:sym typeface="Wingdings"/>
              </a:rPr>
              <a:t></a:t>
            </a:r>
            <a:endParaRPr lang="da-DK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ericbj@ifi.uio.no</a:t>
            </a:r>
            <a:endParaRPr lang="en-US" dirty="0"/>
          </a:p>
          <a:p>
            <a:r>
              <a:rPr lang="en-US" dirty="0"/>
              <a:t>Urgent?: Viber or Signal to +45 40 25 16 50</a:t>
            </a:r>
          </a:p>
          <a:p>
            <a:r>
              <a:rPr lang="en-US" dirty="0"/>
              <a:t>Or SMS to +45 40 25 16 50 (not free!)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on Distributed Objects</a:t>
            </a:r>
          </a:p>
          <a:p>
            <a:r>
              <a:rPr lang="en-US" dirty="0"/>
              <a:t>For Spring 2025: Supported Self-Study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Self-study supported by a few lecture/exercise classes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Time slot:</a:t>
            </a:r>
          </a:p>
          <a:p>
            <a:pPr>
              <a:buNone/>
            </a:pPr>
            <a:r>
              <a:rPr lang="en-US" dirty="0"/>
              <a:t>Tuesdays, 10:15-12:00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0591C-A496-8D90-6554-67B25168F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625B0E-DFD4-B471-52FC-3B3F1EAF1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02793C-9293-BF32-BF62-79055F469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IMPORTANT: </a:t>
            </a:r>
            <a:r>
              <a:rPr lang="en-US" i="1" dirty="0"/>
              <a:t>learning-by-doing</a:t>
            </a:r>
            <a:endParaRPr lang="en-US" dirty="0"/>
          </a:p>
          <a:p>
            <a:r>
              <a:rPr lang="en-US" dirty="0"/>
              <a:t>Two smaller assignments</a:t>
            </a:r>
          </a:p>
          <a:p>
            <a:r>
              <a:rPr lang="en-US" dirty="0"/>
              <a:t>Two take-home exams, each 4 weeks ¼ of grade</a:t>
            </a:r>
          </a:p>
          <a:p>
            <a:r>
              <a:rPr lang="en-US" dirty="0"/>
              <a:t>Final ORAL Exam in June, ½ of grade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0862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Materiels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Emerald </a:t>
            </a:r>
            <a:r>
              <a:rPr lang="nb-NO" dirty="0"/>
              <a:t>is a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language</a:t>
            </a:r>
            <a:endParaRPr lang="en-US" dirty="0"/>
          </a:p>
          <a:p>
            <a:r>
              <a:rPr lang="en-US" dirty="0"/>
              <a:t>Reports</a:t>
            </a:r>
          </a:p>
          <a:p>
            <a:r>
              <a:rPr lang="en-US" dirty="0"/>
              <a:t>3 Ph.D. dissertations</a:t>
            </a:r>
          </a:p>
          <a:p>
            <a:r>
              <a:rPr lang="en-US" dirty="0"/>
              <a:t>Articles</a:t>
            </a:r>
          </a:p>
          <a:p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www.emeraldprogramminglanguage.org</a:t>
            </a:r>
            <a:endParaRPr lang="en-US" dirty="0"/>
          </a:p>
          <a:p>
            <a:pPr>
              <a:buNone/>
            </a:pPr>
            <a:r>
              <a:rPr lang="en-US" dirty="0"/>
              <a:t>and the IN5570 web pages.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www.sourceforge.org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Obligs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DO1: F3, med </a:t>
            </a:r>
            <a:r>
              <a:rPr lang="en-US" dirty="0" err="1"/>
              <a:t>avlevering</a:t>
            </a:r>
            <a:r>
              <a:rPr lang="en-US" dirty="0"/>
              <a:t> 2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DO2: F5, med </a:t>
            </a:r>
            <a:r>
              <a:rPr lang="en-US" dirty="0" err="1"/>
              <a:t>avlevering</a:t>
            </a:r>
            <a:r>
              <a:rPr lang="en-US" dirty="0"/>
              <a:t> 3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HE1: F8, med </a:t>
            </a:r>
            <a:r>
              <a:rPr lang="en-US" dirty="0" err="1"/>
              <a:t>avlevering</a:t>
            </a:r>
            <a:r>
              <a:rPr lang="en-US" dirty="0"/>
              <a:t> 4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HE2: F12, med </a:t>
            </a:r>
            <a:r>
              <a:rPr lang="en-US" dirty="0" err="1"/>
              <a:t>avlevering</a:t>
            </a:r>
            <a:r>
              <a:rPr lang="en-US" dirty="0"/>
              <a:t> 5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r>
              <a:rPr lang="en-US" dirty="0"/>
              <a:t> (</a:t>
            </a:r>
            <a:r>
              <a:rPr lang="en-US" dirty="0" err="1"/>
              <a:t>reelt</a:t>
            </a:r>
            <a:r>
              <a:rPr lang="en-US" dirty="0"/>
              <a:t> 4 </a:t>
            </a:r>
            <a:r>
              <a:rPr lang="en-US" dirty="0" err="1"/>
              <a:t>uker</a:t>
            </a:r>
            <a:r>
              <a:rPr lang="en-US" dirty="0"/>
              <a:t> pga </a:t>
            </a:r>
            <a:r>
              <a:rPr lang="en-US" dirty="0" err="1"/>
              <a:t>påske</a:t>
            </a:r>
            <a:r>
              <a:rPr lang="en-US" dirty="0"/>
              <a:t>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21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Emerald Basics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Emeralds object concept</a:t>
            </a:r>
          </a:p>
          <a:p>
            <a:r>
              <a:rPr lang="en-US" dirty="0"/>
              <a:t>Constructors, classes</a:t>
            </a:r>
          </a:p>
          <a:p>
            <a:r>
              <a:rPr lang="en-US" dirty="0"/>
              <a:t>Interfaces/types</a:t>
            </a:r>
          </a:p>
          <a:p>
            <a:r>
              <a:rPr lang="en-US" dirty="0"/>
              <a:t>Immutable types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</a:t>
            </a:r>
            <a:r>
              <a:rPr lang="en-US" dirty="0" err="1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Installer Emerald </a:t>
            </a:r>
            <a:r>
              <a:rPr lang="en-US" dirty="0" err="1"/>
              <a:t>på</a:t>
            </a:r>
            <a:r>
              <a:rPr lang="en-US" dirty="0"/>
              <a:t> din </a:t>
            </a:r>
            <a:r>
              <a:rPr lang="en-US" dirty="0" err="1"/>
              <a:t>maskine</a:t>
            </a:r>
            <a:endParaRPr lang="en-US" dirty="0"/>
          </a:p>
          <a:p>
            <a:r>
              <a:rPr lang="en-US" dirty="0"/>
              <a:t>Get language report and Emerald article “General Purpose </a:t>
            </a:r>
            <a:r>
              <a:rPr lang="en-US" dirty="0" err="1"/>
              <a:t>Lanuage</a:t>
            </a:r>
            <a:r>
              <a:rPr lang="en-US" dirty="0"/>
              <a:t>”</a:t>
            </a:r>
          </a:p>
          <a:p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kør</a:t>
            </a:r>
            <a:r>
              <a:rPr lang="en-US" dirty="0"/>
              <a:t> “Hello, world” </a:t>
            </a:r>
            <a:r>
              <a:rPr lang="en-US" dirty="0" err="1"/>
              <a:t>i</a:t>
            </a:r>
            <a:r>
              <a:rPr lang="en-US" dirty="0"/>
              <a:t> Emerald</a:t>
            </a:r>
          </a:p>
          <a:p>
            <a:r>
              <a:rPr lang="en-US" dirty="0" err="1"/>
              <a:t>Skriv</a:t>
            </a:r>
            <a:r>
              <a:rPr lang="en-US" dirty="0"/>
              <a:t> et Sieve program: Et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accepterer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, </a:t>
            </a:r>
            <a:r>
              <a:rPr lang="en-US" dirty="0" err="1"/>
              <a:t>herefter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videresende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en kopi </a:t>
            </a:r>
            <a:r>
              <a:rPr lang="en-US" dirty="0" err="1"/>
              <a:t>af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, de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der</a:t>
            </a:r>
            <a:r>
              <a:rPr lang="en-US" dirty="0"/>
              <a:t> IKKE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divisor. Send </a:t>
            </a: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2 </a:t>
            </a:r>
            <a:r>
              <a:rPr lang="en-US" dirty="0" err="1"/>
              <a:t>til</a:t>
            </a:r>
            <a:r>
              <a:rPr lang="en-US" dirty="0"/>
              <a:t> 100 </a:t>
            </a:r>
            <a:r>
              <a:rPr lang="en-US" dirty="0" err="1"/>
              <a:t>igennem</a:t>
            </a:r>
            <a:r>
              <a:rPr lang="en-US" dirty="0"/>
              <a:t> </a:t>
            </a:r>
            <a:r>
              <a:rPr lang="en-US" dirty="0" err="1"/>
              <a:t>sien</a:t>
            </a:r>
            <a:r>
              <a:rPr lang="en-US" dirty="0"/>
              <a:t>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2: Concurrency,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Concurrency</a:t>
            </a:r>
          </a:p>
          <a:p>
            <a:r>
              <a:rPr lang="en-US" dirty="0"/>
              <a:t>Monitors</a:t>
            </a:r>
          </a:p>
          <a:p>
            <a:r>
              <a:rPr lang="en-US" dirty="0"/>
              <a:t>Distribution model</a:t>
            </a:r>
          </a:p>
          <a:p>
            <a:r>
              <a:rPr lang="en-US" dirty="0"/>
              <a:t>Distribution primitives</a:t>
            </a:r>
          </a:p>
          <a:p>
            <a:r>
              <a:rPr lang="da-DK"/>
              <a:t>Planetlab</a:t>
            </a:r>
            <a:endParaRPr lang="en-US" dirty="0"/>
          </a:p>
          <a:p>
            <a:pPr>
              <a:buNone/>
            </a:pPr>
            <a:r>
              <a:rPr lang="en-US" dirty="0" err="1"/>
              <a:t>Obligatorisk</a:t>
            </a:r>
            <a:r>
              <a:rPr lang="en-US" dirty="0"/>
              <a:t> </a:t>
            </a:r>
            <a:r>
              <a:rPr lang="en-US" dirty="0" err="1"/>
              <a:t>opgave</a:t>
            </a:r>
            <a:r>
              <a:rPr lang="en-US" dirty="0"/>
              <a:t>: </a:t>
            </a:r>
          </a:p>
          <a:p>
            <a:pPr>
              <a:buNone/>
            </a:pPr>
            <a:r>
              <a:rPr lang="en-US" dirty="0" err="1"/>
              <a:t>Bliver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programmeringsopgaver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3: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Implementation</a:t>
            </a:r>
            <a:r>
              <a:rPr lang="da-DK" dirty="0"/>
              <a:t> </a:t>
            </a:r>
            <a:r>
              <a:rPr lang="da-DK" dirty="0" err="1"/>
              <a:t>Issues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4: Advanced distribution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Avancerede</a:t>
            </a:r>
            <a:r>
              <a:rPr lang="en-US" dirty="0"/>
              <a:t> distribution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5: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Videregående</a:t>
            </a:r>
            <a:r>
              <a:rPr lang="en-US" dirty="0"/>
              <a:t> Distribution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En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programmeringsopgave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7D7C6-A728-84F0-CE70-6823E0BA7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DB60AA-2AE9-DF77-1D46-CB85F8B62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3961AB-68A3-9538-AD2E-9DDBDB401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the first two lectures from 2022</a:t>
            </a:r>
          </a:p>
          <a:p>
            <a:r>
              <a:rPr lang="en-US" dirty="0"/>
              <a:t>Show up for a lecture/exercise class Tuesday, February 4</a:t>
            </a:r>
            <a:r>
              <a:rPr lang="en-US" baseline="30000" dirty="0"/>
              <a:t>th</a:t>
            </a:r>
            <a:r>
              <a:rPr lang="en-US" dirty="0"/>
              <a:t>, 2025 at 10:15-12:00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62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2E35C-AD07-C78E-DF2D-2827BF6FE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6C7859BB-6610-853E-4FDD-DACABDB96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A Fun </a:t>
            </a:r>
            <a:r>
              <a:rPr lang="da-DK" dirty="0" err="1"/>
              <a:t>Example</a:t>
            </a:r>
            <a:endParaRPr lang="da-DK" dirty="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893E3357-5710-FC1E-8C8E-4CA7752B1F5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Imagine </a:t>
            </a:r>
            <a:r>
              <a:rPr lang="da-DK" sz="2400" dirty="0" err="1"/>
              <a:t>that</a:t>
            </a: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 err="1"/>
              <a:t>we</a:t>
            </a:r>
            <a:r>
              <a:rPr lang="da-DK" sz="2400" dirty="0"/>
              <a:t> have an </a:t>
            </a:r>
            <a:r>
              <a:rPr lang="da-DK" sz="2400" dirty="0" err="1"/>
              <a:t>Emerald</a:t>
            </a:r>
            <a:r>
              <a:rPr lang="da-DK" sz="2400" dirty="0"/>
              <a:t> System </a:t>
            </a:r>
            <a:r>
              <a:rPr lang="da-DK" sz="2400" dirty="0" err="1"/>
              <a:t>running</a:t>
            </a:r>
            <a:r>
              <a:rPr lang="da-DK" sz="2400" dirty="0"/>
              <a:t> on a large </a:t>
            </a:r>
            <a:r>
              <a:rPr lang="da-DK" sz="2400" dirty="0" err="1"/>
              <a:t>number</a:t>
            </a:r>
            <a:r>
              <a:rPr lang="da-DK" sz="2400" dirty="0"/>
              <a:t> of computers,</a:t>
            </a:r>
          </a:p>
          <a:p>
            <a:pPr>
              <a:lnSpc>
                <a:spcPct val="90000"/>
              </a:lnSpc>
            </a:pPr>
            <a:r>
              <a:rPr lang="da-DK" sz="2400" dirty="0" err="1"/>
              <a:t>we</a:t>
            </a:r>
            <a:r>
              <a:rPr lang="da-DK" sz="2400" dirty="0"/>
              <a:t> </a:t>
            </a:r>
            <a:r>
              <a:rPr lang="da-DK" sz="2400" dirty="0" err="1"/>
              <a:t>want</a:t>
            </a:r>
            <a:r>
              <a:rPr lang="da-DK" sz="2400" dirty="0"/>
              <a:t> to visit </a:t>
            </a:r>
            <a:r>
              <a:rPr lang="da-DK" sz="2400" dirty="0" err="1"/>
              <a:t>them</a:t>
            </a:r>
            <a:r>
              <a:rPr lang="da-DK" sz="2400" dirty="0"/>
              <a:t> all</a:t>
            </a: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74CF4730-FC49-9593-AFF9-23D72C53C4F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Simple </a:t>
            </a:r>
            <a:r>
              <a:rPr lang="da-DK" dirty="0" err="1"/>
              <a:t>Emerald</a:t>
            </a:r>
            <a:r>
              <a:rPr lang="da-DK" dirty="0"/>
              <a:t> solution:</a:t>
            </a:r>
          </a:p>
          <a:p>
            <a:pPr eaLnBrk="1" hangingPunct="1"/>
            <a:r>
              <a:rPr lang="da-DK" dirty="0"/>
              <a:t>Write a program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i="1" dirty="0" err="1"/>
              <a:t>itself</a:t>
            </a:r>
            <a:r>
              <a:rPr lang="da-DK" i="1" dirty="0"/>
              <a:t> </a:t>
            </a:r>
            <a:r>
              <a:rPr lang="da-DK" dirty="0"/>
              <a:t>from computer to computer</a:t>
            </a:r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119862082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Kilroy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/>
              <a:t>object</a:t>
            </a:r>
            <a:r>
              <a:rPr lang="da-DK" sz="2400" dirty="0"/>
              <a:t> Kilroy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</a:t>
            </a:r>
            <a:r>
              <a:rPr lang="da-DK" sz="2400" dirty="0" err="1"/>
              <a:t>myNode</a:t>
            </a:r>
            <a:r>
              <a:rPr lang="da-DK" sz="2400" dirty="0"/>
              <a:t> &lt;- </a:t>
            </a:r>
            <a:r>
              <a:rPr lang="da-DK" sz="2400" dirty="0" err="1"/>
              <a:t>locate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up: </a:t>
            </a:r>
            <a:r>
              <a:rPr lang="da-DK" sz="2400" dirty="0" err="1"/>
              <a:t>array.of</a:t>
            </a:r>
            <a:r>
              <a:rPr lang="da-DK" sz="2400" dirty="0"/>
              <a:t>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up &lt;- </a:t>
            </a:r>
            <a:r>
              <a:rPr lang="da-DK" sz="2400" dirty="0" err="1"/>
              <a:t>myNode.getNodes</a:t>
            </a:r>
            <a:r>
              <a:rPr lang="da-DK" sz="2400" dirty="0"/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</a:t>
            </a:r>
            <a:r>
              <a:rPr lang="da-DK" sz="2400" dirty="0" err="1"/>
              <a:t>foreach</a:t>
            </a:r>
            <a:r>
              <a:rPr lang="da-DK" sz="2400" dirty="0"/>
              <a:t>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  </a:t>
            </a:r>
            <a:r>
              <a:rPr lang="da-DK" sz="2400" dirty="0" err="1"/>
              <a:t>move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r>
              <a:rPr lang="da-DK" sz="2400" dirty="0"/>
              <a:t>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end </a:t>
            </a:r>
            <a:r>
              <a:rPr lang="da-DK" sz="2400" dirty="0" err="1"/>
              <a:t>foreach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end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end Kilroy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Object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On the original 1988 </a:t>
            </a:r>
            <a:r>
              <a:rPr lang="da-DK" dirty="0" err="1"/>
              <a:t>MicroVAX</a:t>
            </a:r>
            <a:r>
              <a:rPr lang="da-DK" dirty="0"/>
              <a:t> implementation: 20 </a:t>
            </a:r>
            <a:r>
              <a:rPr lang="da-DK" dirty="0" err="1"/>
              <a:t>moves</a:t>
            </a:r>
            <a:r>
              <a:rPr lang="da-DK" dirty="0"/>
              <a:t>/</a:t>
            </a:r>
            <a:r>
              <a:rPr lang="da-DK" dirty="0" err="1"/>
              <a:t>second</a:t>
            </a:r>
            <a:endParaRPr lang="da-DK" dirty="0"/>
          </a:p>
          <a:p>
            <a:pPr eaLnBrk="1" hangingPunct="1"/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</a:t>
            </a:r>
            <a:r>
              <a:rPr lang="da-DK" dirty="0" err="1"/>
              <a:t>Emerald</a:t>
            </a:r>
            <a:r>
              <a:rPr lang="da-DK" dirty="0"/>
              <a:t>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084301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Kilroy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/>
              <a:t>object</a:t>
            </a:r>
            <a:r>
              <a:rPr lang="da-DK" sz="2400" dirty="0"/>
              <a:t> Kilroy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</a:t>
            </a:r>
            <a:r>
              <a:rPr lang="da-DK" sz="2400" dirty="0" err="1"/>
              <a:t>myNode</a:t>
            </a:r>
            <a:r>
              <a:rPr lang="da-DK" sz="2400" dirty="0"/>
              <a:t> &lt;- </a:t>
            </a:r>
            <a:r>
              <a:rPr lang="da-DK" sz="2400" dirty="0" err="1"/>
              <a:t>locate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up: </a:t>
            </a:r>
            <a:r>
              <a:rPr lang="da-DK" sz="2400" dirty="0" err="1"/>
              <a:t>array.of</a:t>
            </a:r>
            <a:r>
              <a:rPr lang="da-DK" sz="2400" dirty="0"/>
              <a:t>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up &lt;- </a:t>
            </a:r>
            <a:r>
              <a:rPr lang="da-DK" sz="2400" dirty="0" err="1"/>
              <a:t>myNode.getNodes</a:t>
            </a:r>
            <a:r>
              <a:rPr lang="da-DK" sz="2400" dirty="0"/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</a:t>
            </a:r>
            <a:r>
              <a:rPr lang="da-DK" sz="2400" dirty="0" err="1"/>
              <a:t>foreach</a:t>
            </a:r>
            <a:r>
              <a:rPr lang="da-DK" sz="2400" dirty="0"/>
              <a:t>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  </a:t>
            </a:r>
            <a:r>
              <a:rPr lang="da-DK" sz="2400" dirty="0" err="1"/>
              <a:t>move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r>
              <a:rPr lang="da-DK" sz="2400" dirty="0"/>
              <a:t>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end </a:t>
            </a:r>
            <a:r>
              <a:rPr lang="da-DK" sz="2400" dirty="0" err="1"/>
              <a:t>foreach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end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end Kilroy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Object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On the original 1988 </a:t>
            </a:r>
            <a:r>
              <a:rPr lang="da-DK" dirty="0" err="1"/>
              <a:t>MicroVAX</a:t>
            </a:r>
            <a:r>
              <a:rPr lang="da-DK" dirty="0"/>
              <a:t> implementation: 20 </a:t>
            </a:r>
            <a:r>
              <a:rPr lang="da-DK" dirty="0" err="1"/>
              <a:t>moves</a:t>
            </a:r>
            <a:r>
              <a:rPr lang="da-DK" dirty="0"/>
              <a:t>/</a:t>
            </a:r>
            <a:r>
              <a:rPr lang="da-DK" dirty="0" err="1"/>
              <a:t>second</a:t>
            </a:r>
            <a:endParaRPr lang="da-DK" dirty="0"/>
          </a:p>
          <a:p>
            <a:pPr eaLnBrk="1" hangingPunct="1"/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</a:t>
            </a:r>
            <a:r>
              <a:rPr lang="da-DK" dirty="0" err="1"/>
              <a:t>Emerald</a:t>
            </a:r>
            <a:r>
              <a:rPr lang="da-DK" dirty="0"/>
              <a:t>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6193727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PlanetLab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/>
          <a:lstStyle/>
          <a:p>
            <a:r>
              <a:rPr lang="en-US" dirty="0" err="1"/>
              <a:t>Planetlab</a:t>
            </a:r>
            <a:r>
              <a:rPr lang="en-US" dirty="0"/>
              <a:t> – world-wide testbed</a:t>
            </a:r>
          </a:p>
          <a:p>
            <a:r>
              <a:rPr lang="en-US" dirty="0"/>
              <a:t>More than 1,000 computers all over the world</a:t>
            </a:r>
          </a:p>
          <a:p>
            <a:r>
              <a:rPr lang="en-US" dirty="0"/>
              <a:t>Single account to access all</a:t>
            </a:r>
          </a:p>
          <a:p>
            <a:r>
              <a:rPr lang="en-US" dirty="0"/>
              <a:t>REAL DELAYS/DROPPED CONNECTIONS/CRASHES!</a:t>
            </a:r>
          </a:p>
          <a:p>
            <a:r>
              <a:rPr lang="en-US" dirty="0"/>
              <a:t>Planet-</a:t>
            </a:r>
            <a:r>
              <a:rPr lang="en-US" dirty="0" err="1"/>
              <a:t>lab.eu</a:t>
            </a:r>
            <a:r>
              <a:rPr lang="en-US" dirty="0"/>
              <a:t> is the system supported by the EU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10449</TotalTime>
  <Words>624</Words>
  <Application>Microsoft Macintosh PowerPoint</Application>
  <PresentationFormat>On-screen Show (4:3)</PresentationFormat>
  <Paragraphs>142</Paragraphs>
  <Slides>19</Slides>
  <Notes>19</Notes>
  <HiddenSlides>7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Kontortema</vt:lpstr>
      <vt:lpstr>Distributed Objects IN5570/IN9570</vt:lpstr>
      <vt:lpstr>Welcome</vt:lpstr>
      <vt:lpstr>Contact</vt:lpstr>
      <vt:lpstr>What</vt:lpstr>
      <vt:lpstr>Format</vt:lpstr>
      <vt:lpstr>Assignments</vt:lpstr>
      <vt:lpstr>Materiels</vt:lpstr>
      <vt:lpstr>Obligs</vt:lpstr>
      <vt:lpstr>Modul 1: Emerald Basics</vt:lpstr>
      <vt:lpstr>Modul 1: Opgaver</vt:lpstr>
      <vt:lpstr>Modul 2: Concurrency, distribution</vt:lpstr>
      <vt:lpstr>Modul 3: Distribution</vt:lpstr>
      <vt:lpstr>Modul 4: Advanced distribution</vt:lpstr>
      <vt:lpstr>Modul 5: Større opgave</vt:lpstr>
      <vt:lpstr>Getting started</vt:lpstr>
      <vt:lpstr>A Fun Example</vt:lpstr>
      <vt:lpstr>Kilroy</vt:lpstr>
      <vt:lpstr>Kilroy</vt:lpstr>
      <vt:lpstr>PlanetLab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Bartley Jul</cp:lastModifiedBy>
  <cp:revision>40</cp:revision>
  <dcterms:created xsi:type="dcterms:W3CDTF">2016-02-15T08:42:07Z</dcterms:created>
  <dcterms:modified xsi:type="dcterms:W3CDTF">2025-01-28T10:25:08Z</dcterms:modified>
</cp:coreProperties>
</file>