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313" r:id="rId13"/>
    <p:sldId id="280" r:id="rId14"/>
    <p:sldId id="281" r:id="rId15"/>
    <p:sldId id="315" r:id="rId16"/>
    <p:sldId id="316" r:id="rId17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06"/>
    <p:restoredTop sz="90630"/>
  </p:normalViewPr>
  <p:slideViewPr>
    <p:cSldViewPr>
      <p:cViewPr varScale="1">
        <p:scale>
          <a:sx n="104" d="100"/>
          <a:sy n="104" d="100"/>
        </p:scale>
        <p:origin x="144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27.01.2023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433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5728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0088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endParaRPr lang="da-DK" i="1" dirty="0"/>
          </a:p>
          <a:p>
            <a:pPr eaLnBrk="1" hangingPunct="1"/>
            <a:r>
              <a:rPr lang="da-DK" i="1"/>
              <a:t>IfI, UiO</a:t>
            </a:r>
            <a:endParaRPr lang="da-DK" i="1" dirty="0"/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da-DK" dirty="0"/>
              <a:t>SIMULA?</a:t>
            </a:r>
          </a:p>
          <a:p>
            <a:r>
              <a:rPr lang="da-DK" dirty="0"/>
              <a:t>Smalltalk</a:t>
            </a:r>
            <a:endParaRPr lang="en-US" dirty="0"/>
          </a:p>
          <a:p>
            <a:r>
              <a:rPr lang="en-US" dirty="0"/>
              <a:t>Other OO languages?</a:t>
            </a:r>
          </a:p>
          <a:p>
            <a:r>
              <a:rPr lang="da-DK" dirty="0" err="1"/>
              <a:t>Strong</a:t>
            </a:r>
            <a:r>
              <a:rPr lang="da-DK" dirty="0"/>
              <a:t> typing?</a:t>
            </a:r>
          </a:p>
          <a:p>
            <a:r>
              <a:rPr lang="da-DK" dirty="0" err="1"/>
              <a:t>Creating</a:t>
            </a:r>
            <a:r>
              <a:rPr lang="da-DK" dirty="0"/>
              <a:t> </a:t>
            </a:r>
            <a:r>
              <a:rPr lang="da-DK" dirty="0" err="1"/>
              <a:t>objects</a:t>
            </a:r>
            <a:r>
              <a:rPr lang="da-DK" dirty="0"/>
              <a:t>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1984-1987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</a:t>
            </a:r>
            <a:r>
              <a:rPr lang="en-US" i="1" dirty="0"/>
              <a:t>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</a:t>
            </a:r>
            <a:r>
              <a:rPr lang="en-US" i="1" dirty="0"/>
              <a:t>portability</a:t>
            </a:r>
            <a:r>
              <a:rPr lang="en-US" dirty="0"/>
              <a:t>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841874"/>
          </a:xfrm>
        </p:spPr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  <a:p>
            <a:r>
              <a:rPr lang="en-US" dirty="0"/>
              <a:t>Want SIMPLICITY, KISS, Keep it simple, stupid!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</a:t>
            </a:r>
            <a:r>
              <a:rPr lang="da-DK" dirty="0" err="1"/>
              <a:t>use</a:t>
            </a:r>
            <a:endParaRPr lang="da-DK" dirty="0"/>
          </a:p>
          <a:p>
            <a:r>
              <a:rPr lang="da-DK" dirty="0"/>
              <a:t>Runnable on </a:t>
            </a:r>
            <a:r>
              <a:rPr lang="da-DK" dirty="0" err="1"/>
              <a:t>world-wide</a:t>
            </a:r>
            <a:r>
              <a:rPr lang="da-DK" dirty="0"/>
              <a:t> PlanetLab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000" dirty="0" err="1">
                <a:latin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	var </a:t>
            </a:r>
            <a:r>
              <a:rPr lang="da-DK" sz="2000" dirty="0" err="1">
                <a:latin typeface="Courier New" pitchFamily="49" charset="0"/>
              </a:rPr>
              <a:t>prev</a:t>
            </a:r>
            <a:r>
              <a:rPr lang="da-DK" sz="2000" dirty="0">
                <a:latin typeface="Courier New" pitchFamily="49" charset="0"/>
              </a:rPr>
              <a:t>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	operation </a:t>
            </a:r>
            <a:r>
              <a:rPr lang="da-DK" sz="2000" dirty="0" err="1">
                <a:latin typeface="Courier New" pitchFamily="49" charset="0"/>
              </a:rPr>
              <a:t>getSeqNo</a:t>
            </a:r>
            <a:r>
              <a:rPr lang="da-DK" sz="2000" dirty="0">
                <a:latin typeface="Courier New" pitchFamily="49" charset="0"/>
              </a:rPr>
              <a:t>[] -&gt; [</a:t>
            </a:r>
            <a:r>
              <a:rPr lang="da-DK" sz="2000" dirty="0" err="1">
                <a:latin typeface="Courier New" pitchFamily="49" charset="0"/>
              </a:rPr>
              <a:t>rs</a:t>
            </a:r>
            <a:r>
              <a:rPr lang="da-DK" sz="2000" dirty="0">
                <a:latin typeface="Courier New" pitchFamily="49" charset="0"/>
              </a:rPr>
              <a:t>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            </a:t>
            </a:r>
            <a:r>
              <a:rPr lang="da-DK" sz="2000" dirty="0" err="1">
                <a:latin typeface="Courier New" pitchFamily="49" charset="0"/>
              </a:rPr>
              <a:t>rs</a:t>
            </a:r>
            <a:r>
              <a:rPr lang="da-DK" sz="2000" dirty="0">
                <a:latin typeface="Courier New" pitchFamily="49" charset="0"/>
              </a:rPr>
              <a:t> &lt;- prev</a:t>
            </a: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	end </a:t>
            </a:r>
            <a:r>
              <a:rPr lang="da-DK" sz="2000" dirty="0" err="1">
                <a:latin typeface="Courier New" pitchFamily="49" charset="0"/>
              </a:rPr>
              <a:t>getSeqno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end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Hello</a:t>
            </a:r>
            <a:endParaRPr lang="en-GB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en" sz="2800" dirty="0" err="1">
                <a:latin typeface="Courier New" pitchFamily="49" charset="0"/>
              </a:rPr>
              <a:t>const</a:t>
            </a:r>
            <a:r>
              <a:rPr lang="en" sz="2800" dirty="0">
                <a:latin typeface="Courier New" pitchFamily="49" charset="0"/>
              </a:rPr>
              <a:t> hello &lt;- object hello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  </a:t>
            </a:r>
            <a:r>
              <a:rPr lang="en" sz="2800" dirty="0" err="1">
                <a:latin typeface="Courier New" pitchFamily="49" charset="0"/>
              </a:rPr>
              <a:t>stdout.putstring</a:t>
            </a:r>
            <a:r>
              <a:rPr lang="en" sz="2800" dirty="0">
                <a:latin typeface="Courier New" pitchFamily="49" charset="0"/>
              </a:rPr>
              <a:t>["hello\n"]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end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end hello</a:t>
            </a: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 </a:t>
            </a:r>
            <a:r>
              <a:rPr lang="da-DK" sz="2800" dirty="0" err="1"/>
              <a:t>complete</a:t>
            </a:r>
            <a:r>
              <a:rPr lang="da-DK" sz="2800" dirty="0"/>
              <a:t> </a:t>
            </a:r>
            <a:r>
              <a:rPr lang="da-DK" sz="2800" dirty="0" err="1"/>
              <a:t>Emerald</a:t>
            </a:r>
            <a:r>
              <a:rPr lang="da-DK" sz="2800" dirty="0"/>
              <a:t> Program</a:t>
            </a:r>
            <a:endParaRPr lang="en-GB" sz="2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8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68760"/>
            <a:ext cx="8748463" cy="523840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[]-&gt;[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   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Creating</a:t>
            </a:r>
            <a:r>
              <a:rPr lang="da-DK" dirty="0"/>
              <a:t> an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using</a:t>
            </a:r>
            <a:r>
              <a:rPr lang="da-DK" dirty="0"/>
              <a:t> a (class) </a:t>
            </a:r>
            <a:r>
              <a:rPr lang="da-DK" dirty="0" err="1"/>
              <a:t>object</a:t>
            </a:r>
            <a:endParaRPr lang="en-GB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844824"/>
            <a:ext cx="8748463" cy="46623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var myseqno1: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Myseqno1 &lt;- </a:t>
            </a:r>
            <a:r>
              <a:rPr lang="da-DK" sz="2400" dirty="0" err="1">
                <a:latin typeface="Courier New" pitchFamily="49" charset="0"/>
              </a:rPr>
              <a:t>seqnoclass.create</a:t>
            </a:r>
            <a:r>
              <a:rPr lang="da-DK" sz="2400" dirty="0">
                <a:latin typeface="Courier New" pitchFamily="49" charset="0"/>
              </a:rPr>
              <a:t>[]</a:t>
            </a:r>
          </a:p>
        </p:txBody>
      </p:sp>
    </p:spTree>
    <p:extLst>
      <p:ext uri="{BB962C8B-B14F-4D97-AF65-F5344CB8AC3E}">
        <p14:creationId xmlns:p14="http://schemas.microsoft.com/office/powerpoint/2010/main" val="4142183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END OF LECTURE F1v23</a:t>
            </a:r>
            <a:endParaRPr lang="en-GB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844824"/>
            <a:ext cx="8748463" cy="46623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Lecture</a:t>
            </a:r>
            <a:r>
              <a:rPr lang="da-DK" sz="2400" dirty="0">
                <a:latin typeface="Courier New" pitchFamily="49" charset="0"/>
              </a:rPr>
              <a:t> F1v23 </a:t>
            </a:r>
            <a:r>
              <a:rPr lang="da-DK" sz="2400" dirty="0" err="1">
                <a:latin typeface="Courier New" pitchFamily="49" charset="0"/>
              </a:rPr>
              <a:t>ended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here</a:t>
            </a:r>
            <a:r>
              <a:rPr lang="da-DK" sz="2400" dirty="0">
                <a:latin typeface="Courier New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5625246"/>
      </p:ext>
    </p:extLst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15367</TotalTime>
  <Words>621</Words>
  <Application>Microsoft Macintosh PowerPoint</Application>
  <PresentationFormat>Skjermfremvisning (4:3)</PresentationFormat>
  <Paragraphs>125</Paragraphs>
  <Slides>16</Slides>
  <Notes>16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Hello</vt:lpstr>
      <vt:lpstr>Object Constructors</vt:lpstr>
      <vt:lpstr>An Object that is a Class</vt:lpstr>
      <vt:lpstr>Creating an object using a (class) object</vt:lpstr>
      <vt:lpstr>END OF LECTURE F1v23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Bartley Jul</cp:lastModifiedBy>
  <cp:revision>57</cp:revision>
  <cp:lastPrinted>1601-01-01T00:00:00Z</cp:lastPrinted>
  <dcterms:created xsi:type="dcterms:W3CDTF">2016-02-29T13:14:49Z</dcterms:created>
  <dcterms:modified xsi:type="dcterms:W3CDTF">2023-01-27T12:44:14Z</dcterms:modified>
</cp:coreProperties>
</file>