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9" r:id="rId4"/>
    <p:sldId id="258" r:id="rId5"/>
    <p:sldId id="257" r:id="rId6"/>
    <p:sldId id="260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68" d="100"/>
          <a:sy n="68" d="100"/>
        </p:scale>
        <p:origin x="72" y="5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3BE9B-0840-4537-B72D-5BE5AF299F2C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BE95C-B80B-4701-803B-C2DFE2297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809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3BE9B-0840-4537-B72D-5BE5AF299F2C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BE95C-B80B-4701-803B-C2DFE2297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436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3BE9B-0840-4537-B72D-5BE5AF299F2C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BE95C-B80B-4701-803B-C2DFE2297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132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3BE9B-0840-4537-B72D-5BE5AF299F2C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BE95C-B80B-4701-803B-C2DFE2297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190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3BE9B-0840-4537-B72D-5BE5AF299F2C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BE95C-B80B-4701-803B-C2DFE2297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801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3BE9B-0840-4537-B72D-5BE5AF299F2C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BE95C-B80B-4701-803B-C2DFE2297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803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3BE9B-0840-4537-B72D-5BE5AF299F2C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BE95C-B80B-4701-803B-C2DFE2297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187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3BE9B-0840-4537-B72D-5BE5AF299F2C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BE95C-B80B-4701-803B-C2DFE2297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291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3BE9B-0840-4537-B72D-5BE5AF299F2C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BE95C-B80B-4701-803B-C2DFE2297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472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3BE9B-0840-4537-B72D-5BE5AF299F2C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BE95C-B80B-4701-803B-C2DFE2297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890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3BE9B-0840-4537-B72D-5BE5AF299F2C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BE95C-B80B-4701-803B-C2DFE2297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460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03BE9B-0840-4537-B72D-5BE5AF299F2C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3BE95C-B80B-4701-803B-C2DFE2297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251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nrk.no/tromsogfinnmark/internasjonale-studenter-pa-bar-bakke-i-koronakrisen_-_-sjokkerende-lite-hjelp-a-fa-1.14951930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rk.no/tromsogfinnmark/internasjonale-studenter-pa-bar-bakke-i-koronakrisen_-_-sjokkerende-lite-hjelp-a-fa-1.14951930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6853" y="5017168"/>
            <a:ext cx="9144000" cy="850984"/>
          </a:xfrm>
        </p:spPr>
        <p:txBody>
          <a:bodyPr>
            <a:noAutofit/>
          </a:bodyPr>
          <a:lstStyle/>
          <a:p>
            <a:pPr algn="l"/>
            <a:r>
              <a:rPr lang="en-US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DIGITAL LIVING</a:t>
            </a:r>
            <a:endParaRPr lang="en-US" sz="8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029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6853" y="5017168"/>
            <a:ext cx="9144000" cy="850984"/>
          </a:xfrm>
        </p:spPr>
        <p:txBody>
          <a:bodyPr>
            <a:noAutofit/>
          </a:bodyPr>
          <a:lstStyle/>
          <a:p>
            <a:pPr algn="l"/>
            <a:r>
              <a:rPr lang="en-US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TWO THEMES:</a:t>
            </a:r>
            <a:endParaRPr lang="en-US" sz="8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424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343400"/>
            <a:ext cx="10515600" cy="23100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 CAN DIGITAL STUDENT LIFE BE BETTER?</a:t>
            </a:r>
            <a:endParaRPr lang="en-US" sz="4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594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6673" y="5974421"/>
            <a:ext cx="3918285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050" dirty="0" smtClean="0"/>
              <a:t>Kilde: </a:t>
            </a:r>
            <a:r>
              <a:rPr lang="nb-NO" sz="1050" u="sng" dirty="0" smtClean="0">
                <a:hlinkClick r:id="rId2"/>
              </a:rPr>
              <a:t>https://www.nrk.no/tromsogfinnmark/internasjonale-studenter-pa-bar-bakke-i-koronakrisen_-_-sjokkerende-lite-hjelp-a-fa-1.14951930</a:t>
            </a:r>
            <a:endParaRPr lang="nb-NO" sz="1050" u="sng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1075" y="12032"/>
            <a:ext cx="7127207" cy="6779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010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3044" y="353094"/>
            <a:ext cx="7247272" cy="619840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6673" y="5974421"/>
            <a:ext cx="3918285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050" dirty="0" smtClean="0"/>
              <a:t>Kilde: </a:t>
            </a:r>
            <a:r>
              <a:rPr lang="nb-NO" sz="1050" u="sng" dirty="0" smtClean="0">
                <a:hlinkClick r:id="rId3"/>
              </a:rPr>
              <a:t>https://www.nrk.no/tromsogfinnmark/internasjonale-studenter-pa-bar-bakke-i-koronakrisen_-_-sjokkerende-lite-hjelp-a-fa-1.14951930</a:t>
            </a:r>
            <a:endParaRPr lang="nb-NO" sz="1050" u="sng" dirty="0" smtClean="0"/>
          </a:p>
        </p:txBody>
      </p:sp>
    </p:spTree>
    <p:extLst>
      <p:ext uri="{BB962C8B-B14F-4D97-AF65-F5344CB8AC3E}">
        <p14:creationId xmlns:p14="http://schemas.microsoft.com/office/powerpoint/2010/main" val="139903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343400"/>
            <a:ext cx="10515600" cy="23100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 CAN WE DO DIGITAL PARTICIPATORY DESIGN?</a:t>
            </a:r>
            <a:endParaRPr lang="en-US" sz="4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7770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343400"/>
            <a:ext cx="10515600" cy="23100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 can we conduct an exclusively digital PD-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process?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62264" y="261254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Conduct a PD-process only through digital participation.</a:t>
            </a:r>
          </a:p>
        </p:txBody>
      </p:sp>
    </p:spTree>
    <p:extLst>
      <p:ext uri="{BB962C8B-B14F-4D97-AF65-F5344CB8AC3E}">
        <p14:creationId xmlns:p14="http://schemas.microsoft.com/office/powerpoint/2010/main" val="358304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343400"/>
            <a:ext cx="10515600" cy="23100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 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assist co-students in enabling a digital PD-process—using PD?</a:t>
            </a:r>
          </a:p>
          <a:p>
            <a:pPr marL="0" indent="0">
              <a:buNone/>
            </a:pP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62264" y="261254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Conduct a PD-process with one or more groups of co-students in IN5510 on how we can enable meaningful digital participation.</a:t>
            </a:r>
          </a:p>
        </p:txBody>
      </p:sp>
    </p:spTree>
    <p:extLst>
      <p:ext uri="{BB962C8B-B14F-4D97-AF65-F5344CB8AC3E}">
        <p14:creationId xmlns:p14="http://schemas.microsoft.com/office/powerpoint/2010/main" val="1358457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62264" y="261254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challenging task, not fully understood.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62264" y="345074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Given the groups approach, you can use co-students.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62264" y="4288940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hypothesise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 some groups might have a hard time gaining physical access. Therefore, it would be interesting if one or two groups could experiment with different digital participatory design processes—using PD.</a:t>
            </a:r>
          </a:p>
        </p:txBody>
      </p:sp>
    </p:spTree>
    <p:extLst>
      <p:ext uri="{BB962C8B-B14F-4D97-AF65-F5344CB8AC3E}">
        <p14:creationId xmlns:p14="http://schemas.microsoft.com/office/powerpoint/2010/main" val="309625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137</Words>
  <Application>Microsoft Office PowerPoint</Application>
  <PresentationFormat>Widescreen</PresentationFormat>
  <Paragraphs>13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Office Theme</vt:lpstr>
      <vt:lpstr>DIGITAL LIVING</vt:lpstr>
      <vt:lpstr>TWO THEMES: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HVERDAG</dc:title>
  <dc:creator>Åsmund Dæhlen</dc:creator>
  <cp:lastModifiedBy>Åsmund Dæhlen</cp:lastModifiedBy>
  <cp:revision>5</cp:revision>
  <dcterms:created xsi:type="dcterms:W3CDTF">2020-08-27T08:36:45Z</dcterms:created>
  <dcterms:modified xsi:type="dcterms:W3CDTF">2020-09-01T10:06:38Z</dcterms:modified>
</cp:coreProperties>
</file>