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57" r:id="rId5"/>
    <p:sldId id="267" r:id="rId6"/>
    <p:sldId id="260" r:id="rId7"/>
    <p:sldId id="268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NxIM1ny5pkdwvIP13UYqLkvFk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A7BC7F-3E45-485D-A56F-BB3C1BF22BBE}" v="2" dt="2025-08-27T12:20:02.392"/>
    <p1510:client id="{DBF3FCD0-F0B6-46D2-ADCC-DB59C35FBE49}" v="3" dt="2025-08-26T14:11:15.2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04" d="100"/>
          <a:sy n="104" d="100"/>
        </p:scale>
        <p:origin x="11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ål Gunnar Hogganvik" userId="aef2b1ef-0244-4551-84fe-c6badb43d4c8" providerId="ADAL" clId="{D5A7BC7F-3E45-485D-A56F-BB3C1BF22BBE}"/>
    <pc:docChg chg="undo custSel modSld">
      <pc:chgData name="Pål Gunnar Hogganvik" userId="aef2b1ef-0244-4551-84fe-c6badb43d4c8" providerId="ADAL" clId="{D5A7BC7F-3E45-485D-A56F-BB3C1BF22BBE}" dt="2025-08-27T12:21:12.795" v="87" actId="1036"/>
      <pc:docMkLst>
        <pc:docMk/>
      </pc:docMkLst>
      <pc:sldChg chg="modSp mod">
        <pc:chgData name="Pål Gunnar Hogganvik" userId="aef2b1ef-0244-4551-84fe-c6badb43d4c8" providerId="ADAL" clId="{D5A7BC7F-3E45-485D-A56F-BB3C1BF22BBE}" dt="2025-08-27T12:10:40.335" v="0" actId="20577"/>
        <pc:sldMkLst>
          <pc:docMk/>
          <pc:sldMk cId="0" sldId="257"/>
        </pc:sldMkLst>
        <pc:spChg chg="mod">
          <ac:chgData name="Pål Gunnar Hogganvik" userId="aef2b1ef-0244-4551-84fe-c6badb43d4c8" providerId="ADAL" clId="{D5A7BC7F-3E45-485D-A56F-BB3C1BF22BBE}" dt="2025-08-27T12:10:40.335" v="0" actId="20577"/>
          <ac:spMkLst>
            <pc:docMk/>
            <pc:sldMk cId="0" sldId="257"/>
            <ac:spMk id="78" creationId="{00000000-0000-0000-0000-000000000000}"/>
          </ac:spMkLst>
        </pc:spChg>
      </pc:sldChg>
      <pc:sldChg chg="addSp modSp mod">
        <pc:chgData name="Pål Gunnar Hogganvik" userId="aef2b1ef-0244-4551-84fe-c6badb43d4c8" providerId="ADAL" clId="{D5A7BC7F-3E45-485D-A56F-BB3C1BF22BBE}" dt="2025-08-27T12:21:12.795" v="87" actId="1036"/>
        <pc:sldMkLst>
          <pc:docMk/>
          <pc:sldMk cId="317740596" sldId="268"/>
        </pc:sldMkLst>
        <pc:spChg chg="add mod ord">
          <ac:chgData name="Pål Gunnar Hogganvik" userId="aef2b1ef-0244-4551-84fe-c6badb43d4c8" providerId="ADAL" clId="{D5A7BC7F-3E45-485D-A56F-BB3C1BF22BBE}" dt="2025-08-27T12:21:12.795" v="87" actId="1036"/>
          <ac:spMkLst>
            <pc:docMk/>
            <pc:sldMk cId="317740596" sldId="268"/>
            <ac:spMk id="3" creationId="{82F1B069-DAF1-9E42-675F-2FFFCD438989}"/>
          </ac:spMkLst>
        </pc:spChg>
        <pc:picChg chg="add mod ord">
          <ac:chgData name="Pål Gunnar Hogganvik" userId="aef2b1ef-0244-4551-84fe-c6badb43d4c8" providerId="ADAL" clId="{D5A7BC7F-3E45-485D-A56F-BB3C1BF22BBE}" dt="2025-08-27T12:21:12.795" v="87" actId="1036"/>
          <ac:picMkLst>
            <pc:docMk/>
            <pc:sldMk cId="317740596" sldId="268"/>
            <ac:picMk id="4" creationId="{295731AC-FE98-082C-ED35-4C8EF0702DBE}"/>
          </ac:picMkLst>
        </pc:picChg>
        <pc:picChg chg="mod">
          <ac:chgData name="Pål Gunnar Hogganvik" userId="aef2b1ef-0244-4551-84fe-c6badb43d4c8" providerId="ADAL" clId="{D5A7BC7F-3E45-485D-A56F-BB3C1BF22BBE}" dt="2025-08-27T12:20:14.486" v="37" actId="1076"/>
          <ac:picMkLst>
            <pc:docMk/>
            <pc:sldMk cId="317740596" sldId="268"/>
            <ac:picMk id="7" creationId="{9A63F4F3-2FEC-8628-E909-478697FCFA08}"/>
          </ac:picMkLst>
        </pc:picChg>
      </pc:sldChg>
    </pc:docChg>
  </pc:docChgLst>
  <pc:docChgLst>
    <pc:chgData name="Pål Gunnar Hogganvik" userId="aef2b1ef-0244-4551-84fe-c6badb43d4c8" providerId="ADAL" clId="{DBF3FCD0-F0B6-46D2-ADCC-DB59C35FBE49}"/>
    <pc:docChg chg="undo custSel addSld delSld modSld">
      <pc:chgData name="Pål Gunnar Hogganvik" userId="aef2b1ef-0244-4551-84fe-c6badb43d4c8" providerId="ADAL" clId="{DBF3FCD0-F0B6-46D2-ADCC-DB59C35FBE49}" dt="2025-08-26T14:11:46.510" v="264" actId="2696"/>
      <pc:docMkLst>
        <pc:docMk/>
      </pc:docMkLst>
      <pc:sldChg chg="modSp mod">
        <pc:chgData name="Pål Gunnar Hogganvik" userId="aef2b1ef-0244-4551-84fe-c6badb43d4c8" providerId="ADAL" clId="{DBF3FCD0-F0B6-46D2-ADCC-DB59C35FBE49}" dt="2025-08-26T14:01:17.726" v="1" actId="20577"/>
        <pc:sldMkLst>
          <pc:docMk/>
          <pc:sldMk cId="0" sldId="260"/>
        </pc:sldMkLst>
        <pc:spChg chg="mod">
          <ac:chgData name="Pål Gunnar Hogganvik" userId="aef2b1ef-0244-4551-84fe-c6badb43d4c8" providerId="ADAL" clId="{DBF3FCD0-F0B6-46D2-ADCC-DB59C35FBE49}" dt="2025-08-26T14:01:17.726" v="1" actId="20577"/>
          <ac:spMkLst>
            <pc:docMk/>
            <pc:sldMk cId="0" sldId="260"/>
            <ac:spMk id="98" creationId="{00000000-0000-0000-0000-000000000000}"/>
          </ac:spMkLst>
        </pc:spChg>
      </pc:sldChg>
      <pc:sldChg chg="modSp mod">
        <pc:chgData name="Pål Gunnar Hogganvik" userId="aef2b1ef-0244-4551-84fe-c6badb43d4c8" providerId="ADAL" clId="{DBF3FCD0-F0B6-46D2-ADCC-DB59C35FBE49}" dt="2025-08-26T14:05:48.578" v="36" actId="1035"/>
        <pc:sldMkLst>
          <pc:docMk/>
          <pc:sldMk cId="0" sldId="262"/>
        </pc:sldMkLst>
        <pc:spChg chg="mod">
          <ac:chgData name="Pål Gunnar Hogganvik" userId="aef2b1ef-0244-4551-84fe-c6badb43d4c8" providerId="ADAL" clId="{DBF3FCD0-F0B6-46D2-ADCC-DB59C35FBE49}" dt="2025-08-26T14:05:48.578" v="36" actId="1035"/>
          <ac:spMkLst>
            <pc:docMk/>
            <pc:sldMk cId="0" sldId="262"/>
            <ac:spMk id="110" creationId="{00000000-0000-0000-0000-000000000000}"/>
          </ac:spMkLst>
        </pc:spChg>
        <pc:spChg chg="mod">
          <ac:chgData name="Pål Gunnar Hogganvik" userId="aef2b1ef-0244-4551-84fe-c6badb43d4c8" providerId="ADAL" clId="{DBF3FCD0-F0B6-46D2-ADCC-DB59C35FBE49}" dt="2025-08-26T14:05:48.578" v="36" actId="1035"/>
          <ac:spMkLst>
            <pc:docMk/>
            <pc:sldMk cId="0" sldId="262"/>
            <ac:spMk id="112" creationId="{00000000-0000-0000-0000-000000000000}"/>
          </ac:spMkLst>
        </pc:spChg>
      </pc:sldChg>
      <pc:sldChg chg="modSp mod modNotesTx">
        <pc:chgData name="Pål Gunnar Hogganvik" userId="aef2b1ef-0244-4551-84fe-c6badb43d4c8" providerId="ADAL" clId="{DBF3FCD0-F0B6-46D2-ADCC-DB59C35FBE49}" dt="2025-08-26T14:11:31.064" v="263" actId="20577"/>
        <pc:sldMkLst>
          <pc:docMk/>
          <pc:sldMk cId="0" sldId="264"/>
        </pc:sldMkLst>
        <pc:spChg chg="mod">
          <ac:chgData name="Pål Gunnar Hogganvik" userId="aef2b1ef-0244-4551-84fe-c6badb43d4c8" providerId="ADAL" clId="{DBF3FCD0-F0B6-46D2-ADCC-DB59C35FBE49}" dt="2025-08-26T14:11:13.890" v="173" actId="1036"/>
          <ac:spMkLst>
            <pc:docMk/>
            <pc:sldMk cId="0" sldId="264"/>
            <ac:spMk id="138" creationId="{00000000-0000-0000-0000-000000000000}"/>
          </ac:spMkLst>
        </pc:spChg>
        <pc:spChg chg="mod">
          <ac:chgData name="Pål Gunnar Hogganvik" userId="aef2b1ef-0244-4551-84fe-c6badb43d4c8" providerId="ADAL" clId="{DBF3FCD0-F0B6-46D2-ADCC-DB59C35FBE49}" dt="2025-08-26T14:11:16.141" v="177" actId="20577"/>
          <ac:spMkLst>
            <pc:docMk/>
            <pc:sldMk cId="0" sldId="264"/>
            <ac:spMk id="140" creationId="{00000000-0000-0000-0000-000000000000}"/>
          </ac:spMkLst>
        </pc:spChg>
        <pc:spChg chg="mod">
          <ac:chgData name="Pål Gunnar Hogganvik" userId="aef2b1ef-0244-4551-84fe-c6badb43d4c8" providerId="ADAL" clId="{DBF3FCD0-F0B6-46D2-ADCC-DB59C35FBE49}" dt="2025-08-26T14:11:13.890" v="173" actId="1036"/>
          <ac:spMkLst>
            <pc:docMk/>
            <pc:sldMk cId="0" sldId="264"/>
            <ac:spMk id="144" creationId="{00000000-0000-0000-0000-000000000000}"/>
          </ac:spMkLst>
        </pc:spChg>
        <pc:spChg chg="mod">
          <ac:chgData name="Pål Gunnar Hogganvik" userId="aef2b1ef-0244-4551-84fe-c6badb43d4c8" providerId="ADAL" clId="{DBF3FCD0-F0B6-46D2-ADCC-DB59C35FBE49}" dt="2025-08-26T14:11:13.890" v="173" actId="1036"/>
          <ac:spMkLst>
            <pc:docMk/>
            <pc:sldMk cId="0" sldId="264"/>
            <ac:spMk id="145" creationId="{00000000-0000-0000-0000-000000000000}"/>
          </ac:spMkLst>
        </pc:spChg>
        <pc:spChg chg="mod">
          <ac:chgData name="Pål Gunnar Hogganvik" userId="aef2b1ef-0244-4551-84fe-c6badb43d4c8" providerId="ADAL" clId="{DBF3FCD0-F0B6-46D2-ADCC-DB59C35FBE49}" dt="2025-08-26T14:11:13.890" v="173" actId="1036"/>
          <ac:spMkLst>
            <pc:docMk/>
            <pc:sldMk cId="0" sldId="264"/>
            <ac:spMk id="150" creationId="{00000000-0000-0000-0000-000000000000}"/>
          </ac:spMkLst>
        </pc:spChg>
        <pc:spChg chg="mod">
          <ac:chgData name="Pål Gunnar Hogganvik" userId="aef2b1ef-0244-4551-84fe-c6badb43d4c8" providerId="ADAL" clId="{DBF3FCD0-F0B6-46D2-ADCC-DB59C35FBE49}" dt="2025-08-26T14:11:13.592" v="172" actId="1036"/>
          <ac:spMkLst>
            <pc:docMk/>
            <pc:sldMk cId="0" sldId="264"/>
            <ac:spMk id="151" creationId="{00000000-0000-0000-0000-000000000000}"/>
          </ac:spMkLst>
        </pc:spChg>
        <pc:spChg chg="mod">
          <ac:chgData name="Pål Gunnar Hogganvik" userId="aef2b1ef-0244-4551-84fe-c6badb43d4c8" providerId="ADAL" clId="{DBF3FCD0-F0B6-46D2-ADCC-DB59C35FBE49}" dt="2025-08-26T14:11:13.592" v="172" actId="1036"/>
          <ac:spMkLst>
            <pc:docMk/>
            <pc:sldMk cId="0" sldId="264"/>
            <ac:spMk id="152" creationId="{00000000-0000-0000-0000-000000000000}"/>
          </ac:spMkLst>
        </pc:spChg>
        <pc:spChg chg="mod">
          <ac:chgData name="Pål Gunnar Hogganvik" userId="aef2b1ef-0244-4551-84fe-c6badb43d4c8" providerId="ADAL" clId="{DBF3FCD0-F0B6-46D2-ADCC-DB59C35FBE49}" dt="2025-08-26T14:11:13.890" v="173" actId="1036"/>
          <ac:spMkLst>
            <pc:docMk/>
            <pc:sldMk cId="0" sldId="264"/>
            <ac:spMk id="153" creationId="{00000000-0000-0000-0000-000000000000}"/>
          </ac:spMkLst>
        </pc:spChg>
        <pc:picChg chg="mod">
          <ac:chgData name="Pål Gunnar Hogganvik" userId="aef2b1ef-0244-4551-84fe-c6badb43d4c8" providerId="ADAL" clId="{DBF3FCD0-F0B6-46D2-ADCC-DB59C35FBE49}" dt="2025-08-26T14:11:13.890" v="173" actId="1036"/>
          <ac:picMkLst>
            <pc:docMk/>
            <pc:sldMk cId="0" sldId="264"/>
            <ac:picMk id="141" creationId="{00000000-0000-0000-0000-000000000000}"/>
          </ac:picMkLst>
        </pc:picChg>
        <pc:cxnChg chg="mod">
          <ac:chgData name="Pål Gunnar Hogganvik" userId="aef2b1ef-0244-4551-84fe-c6badb43d4c8" providerId="ADAL" clId="{DBF3FCD0-F0B6-46D2-ADCC-DB59C35FBE49}" dt="2025-08-26T14:11:13.890" v="173" actId="1036"/>
          <ac:cxnSpMkLst>
            <pc:docMk/>
            <pc:sldMk cId="0" sldId="264"/>
            <ac:cxnSpMk id="142" creationId="{00000000-0000-0000-0000-000000000000}"/>
          </ac:cxnSpMkLst>
        </pc:cxnChg>
        <pc:cxnChg chg="mod">
          <ac:chgData name="Pål Gunnar Hogganvik" userId="aef2b1ef-0244-4551-84fe-c6badb43d4c8" providerId="ADAL" clId="{DBF3FCD0-F0B6-46D2-ADCC-DB59C35FBE49}" dt="2025-08-26T14:10:43.970" v="137" actId="1076"/>
          <ac:cxnSpMkLst>
            <pc:docMk/>
            <pc:sldMk cId="0" sldId="264"/>
            <ac:cxnSpMk id="143" creationId="{00000000-0000-0000-0000-000000000000}"/>
          </ac:cxnSpMkLst>
        </pc:cxnChg>
        <pc:cxnChg chg="mod">
          <ac:chgData name="Pål Gunnar Hogganvik" userId="aef2b1ef-0244-4551-84fe-c6badb43d4c8" providerId="ADAL" clId="{DBF3FCD0-F0B6-46D2-ADCC-DB59C35FBE49}" dt="2025-08-26T14:11:13.890" v="173" actId="1036"/>
          <ac:cxnSpMkLst>
            <pc:docMk/>
            <pc:sldMk cId="0" sldId="264"/>
            <ac:cxnSpMk id="146" creationId="{00000000-0000-0000-0000-000000000000}"/>
          </ac:cxnSpMkLst>
        </pc:cxnChg>
        <pc:cxnChg chg="mod">
          <ac:chgData name="Pål Gunnar Hogganvik" userId="aef2b1ef-0244-4551-84fe-c6badb43d4c8" providerId="ADAL" clId="{DBF3FCD0-F0B6-46D2-ADCC-DB59C35FBE49}" dt="2025-08-26T14:11:13.890" v="173" actId="1036"/>
          <ac:cxnSpMkLst>
            <pc:docMk/>
            <pc:sldMk cId="0" sldId="264"/>
            <ac:cxnSpMk id="148" creationId="{00000000-0000-0000-0000-000000000000}"/>
          </ac:cxnSpMkLst>
        </pc:cxnChg>
        <pc:cxnChg chg="mod">
          <ac:chgData name="Pål Gunnar Hogganvik" userId="aef2b1ef-0244-4551-84fe-c6badb43d4c8" providerId="ADAL" clId="{DBF3FCD0-F0B6-46D2-ADCC-DB59C35FBE49}" dt="2025-08-26T14:11:13.890" v="173" actId="1036"/>
          <ac:cxnSpMkLst>
            <pc:docMk/>
            <pc:sldMk cId="0" sldId="264"/>
            <ac:cxnSpMk id="149" creationId="{00000000-0000-0000-0000-000000000000}"/>
          </ac:cxnSpMkLst>
        </pc:cxnChg>
      </pc:sldChg>
      <pc:sldChg chg="addSp delSp modSp new mod">
        <pc:chgData name="Pål Gunnar Hogganvik" userId="aef2b1ef-0244-4551-84fe-c6badb43d4c8" providerId="ADAL" clId="{DBF3FCD0-F0B6-46D2-ADCC-DB59C35FBE49}" dt="2025-08-26T14:04:48.634" v="21" actId="1076"/>
        <pc:sldMkLst>
          <pc:docMk/>
          <pc:sldMk cId="317740596" sldId="268"/>
        </pc:sldMkLst>
        <pc:spChg chg="mod ord">
          <ac:chgData name="Pål Gunnar Hogganvik" userId="aef2b1ef-0244-4551-84fe-c6badb43d4c8" providerId="ADAL" clId="{DBF3FCD0-F0B6-46D2-ADCC-DB59C35FBE49}" dt="2025-08-26T14:04:48.634" v="21" actId="1076"/>
          <ac:spMkLst>
            <pc:docMk/>
            <pc:sldMk cId="317740596" sldId="268"/>
            <ac:spMk id="2" creationId="{B57B3514-824D-2C6F-68CF-EB0AD641963A}"/>
          </ac:spMkLst>
        </pc:spChg>
        <pc:spChg chg="del">
          <ac:chgData name="Pål Gunnar Hogganvik" userId="aef2b1ef-0244-4551-84fe-c6badb43d4c8" providerId="ADAL" clId="{DBF3FCD0-F0B6-46D2-ADCC-DB59C35FBE49}" dt="2025-08-26T14:04:40.194" v="17" actId="478"/>
          <ac:spMkLst>
            <pc:docMk/>
            <pc:sldMk cId="317740596" sldId="268"/>
            <ac:spMk id="3" creationId="{808318D5-E74A-47F3-94C0-2FC67D065784}"/>
          </ac:spMkLst>
        </pc:spChg>
        <pc:spChg chg="add del">
          <ac:chgData name="Pål Gunnar Hogganvik" userId="aef2b1ef-0244-4551-84fe-c6badb43d4c8" providerId="ADAL" clId="{DBF3FCD0-F0B6-46D2-ADCC-DB59C35FBE49}" dt="2025-08-26T14:03:25.397" v="4" actId="22"/>
          <ac:spMkLst>
            <pc:docMk/>
            <pc:sldMk cId="317740596" sldId="268"/>
            <ac:spMk id="5" creationId="{60946614-6C6A-5F80-29B8-7EBF2B9A199D}"/>
          </ac:spMkLst>
        </pc:spChg>
        <pc:picChg chg="add mod">
          <ac:chgData name="Pål Gunnar Hogganvik" userId="aef2b1ef-0244-4551-84fe-c6badb43d4c8" providerId="ADAL" clId="{DBF3FCD0-F0B6-46D2-ADCC-DB59C35FBE49}" dt="2025-08-26T14:04:45.146" v="20" actId="1076"/>
          <ac:picMkLst>
            <pc:docMk/>
            <pc:sldMk cId="317740596" sldId="268"/>
            <ac:picMk id="7" creationId="{9A63F4F3-2FEC-8628-E909-478697FCFA08}"/>
          </ac:picMkLst>
        </pc:picChg>
      </pc:sldChg>
      <pc:sldChg chg="modSp new del mod">
        <pc:chgData name="Pål Gunnar Hogganvik" userId="aef2b1ef-0244-4551-84fe-c6badb43d4c8" providerId="ADAL" clId="{DBF3FCD0-F0B6-46D2-ADCC-DB59C35FBE49}" dt="2025-08-26T14:11:46.510" v="264" actId="2696"/>
        <pc:sldMkLst>
          <pc:docMk/>
          <pc:sldMk cId="1637415637" sldId="269"/>
        </pc:sldMkLst>
        <pc:spChg chg="mod">
          <ac:chgData name="Pål Gunnar Hogganvik" userId="aef2b1ef-0244-4551-84fe-c6badb43d4c8" providerId="ADAL" clId="{DBF3FCD0-F0B6-46D2-ADCC-DB59C35FBE49}" dt="2025-08-26T14:09:29.211" v="52" actId="20577"/>
          <ac:spMkLst>
            <pc:docMk/>
            <pc:sldMk cId="1637415637" sldId="269"/>
            <ac:spMk id="2" creationId="{9D8F7BD6-646C-61F2-FA04-A7446F97F090}"/>
          </ac:spMkLst>
        </pc:spChg>
        <pc:spChg chg="mod">
          <ac:chgData name="Pål Gunnar Hogganvik" userId="aef2b1ef-0244-4551-84fe-c6badb43d4c8" providerId="ADAL" clId="{DBF3FCD0-F0B6-46D2-ADCC-DB59C35FBE49}" dt="2025-08-26T14:10:34.963" v="130" actId="21"/>
          <ac:spMkLst>
            <pc:docMk/>
            <pc:sldMk cId="1637415637" sldId="269"/>
            <ac:spMk id="3" creationId="{14F4D7F5-4872-CE27-07B8-BF2A8BDA94A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" name="Google Shape;8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234a83c5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9234a83c5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9234a83c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g9234a83c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eafa7940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geafa7940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9234a83c5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g9234a83c5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9234a83c5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9234a83c5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9234a83c5b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9234a83c5b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/>
              <a:t>Find the transfer function from source to object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9234a83c5b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9234a83c5b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eafa79404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eafa79404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9234a83c5b_0_115"/>
          <p:cNvSpPr txBox="1">
            <a:spLocks noGrp="1"/>
          </p:cNvSpPr>
          <p:nvPr>
            <p:ph type="ctrTitle"/>
          </p:nvPr>
        </p:nvSpPr>
        <p:spPr>
          <a:xfrm>
            <a:off x="1177540" y="230055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g9234a83c5b_0_115"/>
          <p:cNvSpPr txBox="1">
            <a:spLocks noGrp="1"/>
          </p:cNvSpPr>
          <p:nvPr>
            <p:ph type="subTitle" idx="1"/>
          </p:nvPr>
        </p:nvSpPr>
        <p:spPr>
          <a:xfrm>
            <a:off x="1177540" y="3429006"/>
            <a:ext cx="10058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9234a83c5b_0_118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g9234a83c5b_0_118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7" name="Google Shape;17;g9234a83c5b_0_118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9234a83c5b_0_118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9234a83c5b_0_123"/>
          <p:cNvSpPr txBox="1">
            <a:spLocks noGrp="1"/>
          </p:cNvSpPr>
          <p:nvPr>
            <p:ph type="title"/>
          </p:nvPr>
        </p:nvSpPr>
        <p:spPr>
          <a:xfrm>
            <a:off x="963083" y="4406909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g9234a83c5b_0_123"/>
          <p:cNvSpPr txBox="1">
            <a:spLocks noGrp="1"/>
          </p:cNvSpPr>
          <p:nvPr>
            <p:ph type="body" idx="1"/>
          </p:nvPr>
        </p:nvSpPr>
        <p:spPr>
          <a:xfrm>
            <a:off x="963083" y="2906719"/>
            <a:ext cx="103632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2" name="Google Shape;22;g9234a83c5b_0_123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g9234a83c5b_0_123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9234a83c5b_0_128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9234a83c5b_0_128"/>
          <p:cNvSpPr txBox="1">
            <a:spLocks noGrp="1"/>
          </p:cNvSpPr>
          <p:nvPr>
            <p:ph type="body" idx="1"/>
          </p:nvPr>
        </p:nvSpPr>
        <p:spPr>
          <a:xfrm>
            <a:off x="1320800" y="1981203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" name="Google Shape;27;g9234a83c5b_0_128"/>
          <p:cNvSpPr txBox="1">
            <a:spLocks noGrp="1"/>
          </p:cNvSpPr>
          <p:nvPr>
            <p:ph type="body" idx="2"/>
          </p:nvPr>
        </p:nvSpPr>
        <p:spPr>
          <a:xfrm>
            <a:off x="6553200" y="1981203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8" name="Google Shape;28;g9234a83c5b_0_128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g9234a83c5b_0_128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9234a83c5b_0_134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g9234a83c5b_0_134"/>
          <p:cNvSpPr txBox="1">
            <a:spLocks noGrp="1"/>
          </p:cNvSpPr>
          <p:nvPr>
            <p:ph type="body" idx="1"/>
          </p:nvPr>
        </p:nvSpPr>
        <p:spPr>
          <a:xfrm>
            <a:off x="609601" y="1535115"/>
            <a:ext cx="5387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g9234a83c5b_0_134"/>
          <p:cNvSpPr txBox="1">
            <a:spLocks noGrp="1"/>
          </p:cNvSpPr>
          <p:nvPr>
            <p:ph type="body" idx="2"/>
          </p:nvPr>
        </p:nvSpPr>
        <p:spPr>
          <a:xfrm>
            <a:off x="609601" y="2174879"/>
            <a:ext cx="5387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4" name="Google Shape;34;g9234a83c5b_0_134"/>
          <p:cNvSpPr txBox="1">
            <a:spLocks noGrp="1"/>
          </p:cNvSpPr>
          <p:nvPr>
            <p:ph type="body" idx="3"/>
          </p:nvPr>
        </p:nvSpPr>
        <p:spPr>
          <a:xfrm>
            <a:off x="6193369" y="1535115"/>
            <a:ext cx="5388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g9234a83c5b_0_134"/>
          <p:cNvSpPr txBox="1">
            <a:spLocks noGrp="1"/>
          </p:cNvSpPr>
          <p:nvPr>
            <p:ph type="body" idx="4"/>
          </p:nvPr>
        </p:nvSpPr>
        <p:spPr>
          <a:xfrm>
            <a:off x="6193369" y="2174879"/>
            <a:ext cx="5388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6" name="Google Shape;36;g9234a83c5b_0_134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g9234a83c5b_0_134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9234a83c5b_0_142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g9234a83c5b_0_142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g9234a83c5b_0_142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9234a83c5b_0_146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g9234a83c5b_0_146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9234a83c5b_0_149"/>
          <p:cNvSpPr txBox="1">
            <a:spLocks noGrp="1"/>
          </p:cNvSpPr>
          <p:nvPr>
            <p:ph type="title"/>
          </p:nvPr>
        </p:nvSpPr>
        <p:spPr>
          <a:xfrm>
            <a:off x="609602" y="273050"/>
            <a:ext cx="4011300" cy="11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g9234a83c5b_0_149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8" name="Google Shape;48;g9234a83c5b_0_149"/>
          <p:cNvSpPr txBox="1">
            <a:spLocks noGrp="1"/>
          </p:cNvSpPr>
          <p:nvPr>
            <p:ph type="body" idx="2"/>
          </p:nvPr>
        </p:nvSpPr>
        <p:spPr>
          <a:xfrm>
            <a:off x="609602" y="1435102"/>
            <a:ext cx="40113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9" name="Google Shape;49;g9234a83c5b_0_149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g9234a83c5b_0_149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9234a83c5b_0_155"/>
          <p:cNvSpPr txBox="1">
            <a:spLocks noGrp="1"/>
          </p:cNvSpPr>
          <p:nvPr>
            <p:ph type="title"/>
          </p:nvPr>
        </p:nvSpPr>
        <p:spPr>
          <a:xfrm>
            <a:off x="2389718" y="4800609"/>
            <a:ext cx="7315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g9234a83c5b_0_155"/>
          <p:cNvSpPr>
            <a:spLocks noGrp="1"/>
          </p:cNvSpPr>
          <p:nvPr>
            <p:ph type="pic" idx="2"/>
          </p:nvPr>
        </p:nvSpPr>
        <p:spPr>
          <a:xfrm>
            <a:off x="2389718" y="612776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g9234a83c5b_0_155"/>
          <p:cNvSpPr txBox="1">
            <a:spLocks noGrp="1"/>
          </p:cNvSpPr>
          <p:nvPr>
            <p:ph type="body" idx="1"/>
          </p:nvPr>
        </p:nvSpPr>
        <p:spPr>
          <a:xfrm>
            <a:off x="2389718" y="5367348"/>
            <a:ext cx="73152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5" name="Google Shape;55;g9234a83c5b_0_155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9234a83c5b_0_155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9234a83c5b_0_161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g9234a83c5b_0_161"/>
          <p:cNvSpPr txBox="1">
            <a:spLocks noGrp="1"/>
          </p:cNvSpPr>
          <p:nvPr>
            <p:ph type="body" idx="1"/>
          </p:nvPr>
        </p:nvSpPr>
        <p:spPr>
          <a:xfrm rot="5400000">
            <a:off x="4242433" y="-1248829"/>
            <a:ext cx="4113600" cy="105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0" name="Google Shape;60;g9234a83c5b_0_161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9234a83c5b_0_161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234a83c5b_0_166"/>
          <p:cNvSpPr txBox="1">
            <a:spLocks noGrp="1"/>
          </p:cNvSpPr>
          <p:nvPr>
            <p:ph type="title"/>
          </p:nvPr>
        </p:nvSpPr>
        <p:spPr>
          <a:xfrm rot="5400000">
            <a:off x="7670851" y="2184452"/>
            <a:ext cx="52578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9234a83c5b_0_166"/>
          <p:cNvSpPr txBox="1">
            <a:spLocks noGrp="1"/>
          </p:cNvSpPr>
          <p:nvPr>
            <p:ph type="body" idx="1"/>
          </p:nvPr>
        </p:nvSpPr>
        <p:spPr>
          <a:xfrm rot="5400000">
            <a:off x="2438501" y="-279298"/>
            <a:ext cx="5257800" cy="74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5" name="Google Shape;65;g9234a83c5b_0_166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g9234a83c5b_0_166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9234a83c5b_0_109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9234a83c5b_0_109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9234a83c5b_0_109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g9234a83c5b_0_109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  <p:pic>
        <p:nvPicPr>
          <p:cNvPr id="10" name="Google Shape;10;g9234a83c5b_0_109" descr="UiO_A_ENG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51867" y="161882"/>
            <a:ext cx="2470580" cy="21180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ear.com/designtools/softwareRegistration.js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ctrTitle"/>
          </p:nvPr>
        </p:nvSpPr>
        <p:spPr>
          <a:xfrm>
            <a:off x="1177540" y="230055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NO" sz="6000" b="1"/>
              <a:t>IN5230 - Mandatory Task 1</a:t>
            </a:r>
            <a:endParaRPr sz="6000"/>
          </a:p>
        </p:txBody>
      </p:sp>
      <p:sp>
        <p:nvSpPr>
          <p:cNvPr id="72" name="Google Shape;72;p1"/>
          <p:cNvSpPr txBox="1">
            <a:spLocks noGrp="1"/>
          </p:cNvSpPr>
          <p:nvPr>
            <p:ph type="subTitle" idx="1"/>
          </p:nvPr>
        </p:nvSpPr>
        <p:spPr>
          <a:xfrm>
            <a:off x="1177540" y="3657606"/>
            <a:ext cx="10058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endParaRPr sz="42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NO"/>
              <a:t>Simulation Tool </a:t>
            </a:r>
            <a:endParaRPr/>
          </a:p>
        </p:txBody>
      </p:sp>
      <p:sp>
        <p:nvSpPr>
          <p:cNvPr id="84" name="Google Shape;84;p2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NO"/>
              <a:t>LTspice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NO" u="sng">
                <a:solidFill>
                  <a:schemeClr val="hlink"/>
                </a:solidFill>
                <a:hlinkClick r:id="rId3"/>
              </a:rPr>
              <a:t>http://www.linear.com/designtools/softwareRegistration.jsp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NO"/>
              <a:t>Download for either MAC or Windows.</a:t>
            </a:r>
            <a:endParaRPr/>
          </a:p>
        </p:txBody>
      </p:sp>
      <p:pic>
        <p:nvPicPr>
          <p:cNvPr id="85" name="Google Shape;8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0975" y="4054550"/>
            <a:ext cx="2891375" cy="160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9234a83c5b_0_5"/>
          <p:cNvSpPr txBox="1">
            <a:spLocks noGrp="1"/>
          </p:cNvSpPr>
          <p:nvPr>
            <p:ph type="title"/>
          </p:nvPr>
        </p:nvSpPr>
        <p:spPr>
          <a:xfrm>
            <a:off x="1017930" y="522229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/>
              <a:t>Report</a:t>
            </a:r>
            <a:endParaRPr/>
          </a:p>
        </p:txBody>
      </p:sp>
      <p:sp>
        <p:nvSpPr>
          <p:cNvPr id="91" name="Google Shape;91;g9234a83c5b_0_5"/>
          <p:cNvSpPr txBox="1">
            <a:spLocks noGrp="1"/>
          </p:cNvSpPr>
          <p:nvPr>
            <p:ph type="body" idx="1"/>
          </p:nvPr>
        </p:nvSpPr>
        <p:spPr>
          <a:xfrm>
            <a:off x="1016280" y="15276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Submitting Individually 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Complete schematics including forces and simulation mode as well as simulation results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White background on schematics and simulation results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Using legends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Avoiding yellow color on curves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Making a conclusion  </a:t>
            </a:r>
            <a:endParaRPr dirty="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summary table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In English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PDF format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Attaching Schematics/symbols a</a:t>
            </a:r>
            <a:r>
              <a:rPr lang="en-GB" dirty="0"/>
              <a:t>s</a:t>
            </a:r>
            <a:r>
              <a:rPr lang="en-NO" dirty="0"/>
              <a:t> LTspice format</a:t>
            </a: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234a83c5b_0_0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/>
              <a:t>Deadline for delivery</a:t>
            </a:r>
            <a:endParaRPr/>
          </a:p>
        </p:txBody>
      </p:sp>
      <p:sp>
        <p:nvSpPr>
          <p:cNvPr id="78" name="Google Shape;78;g9234a83c5b_0_0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b-NO"/>
              <a:t>September 18th </a:t>
            </a:r>
            <a:r>
              <a:rPr lang="nb-NO" dirty="0"/>
              <a:t>@ 08:00</a:t>
            </a:r>
            <a:endParaRPr dirty="0"/>
          </a:p>
        </p:txBody>
      </p:sp>
      <p:pic>
        <p:nvPicPr>
          <p:cNvPr id="2" name="Picture 2" descr="Icon&#10;&#10;Description automatically generated">
            <a:extLst>
              <a:ext uri="{FF2B5EF4-FFF2-40B4-BE49-F238E27FC236}">
                <a16:creationId xmlns:a16="http://schemas.microsoft.com/office/drawing/2014/main" id="{FF8F7E8E-ABFE-4107-82B2-DE3890814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995" y="2460441"/>
            <a:ext cx="2743200" cy="2743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EA609A-95DC-4F9C-BAE2-AFFAAD4B4811}"/>
              </a:ext>
            </a:extLst>
          </p:cNvPr>
          <p:cNvSpPr txBox="1"/>
          <p:nvPr/>
        </p:nvSpPr>
        <p:spPr>
          <a:xfrm>
            <a:off x="7778698" y="5039276"/>
            <a:ext cx="3297381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Image is borrowed from Internet!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8406C-A90C-D6C0-FFFC-167E8BBE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exercise at a glance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DBF3CB-F97A-9CA9-0B32-B6E578B95F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GB" dirty="0"/>
              <a:t>Get familiar with the simulator</a:t>
            </a:r>
          </a:p>
          <a:p>
            <a:pPr marL="628650" indent="-514350">
              <a:buFont typeface="+mj-lt"/>
              <a:buAutoNum type="arabicPeriod"/>
            </a:pPr>
            <a:r>
              <a:rPr lang="en-GB" dirty="0"/>
              <a:t>Frequency characteristics of some curves</a:t>
            </a:r>
          </a:p>
          <a:p>
            <a:pPr marL="628650" indent="-514350">
              <a:buFont typeface="+mj-lt"/>
              <a:buAutoNum type="arabicPeriod"/>
            </a:pPr>
            <a:r>
              <a:rPr lang="en-GB" dirty="0"/>
              <a:t>Decoupling capacitors</a:t>
            </a:r>
          </a:p>
          <a:p>
            <a:pPr marL="628650" indent="-514350">
              <a:buFont typeface="+mj-lt"/>
              <a:buAutoNum type="arabicPeriod"/>
            </a:pPr>
            <a:r>
              <a:rPr lang="en-GB" dirty="0"/>
              <a:t>Parasitic capacitive coupling</a:t>
            </a:r>
          </a:p>
          <a:p>
            <a:pPr marL="628650" indent="-514350">
              <a:buFont typeface="+mj-lt"/>
              <a:buAutoNum type="arabicPeriod"/>
            </a:pPr>
            <a:r>
              <a:rPr lang="en-GB" dirty="0"/>
              <a:t>Artificial sources of transient analysis</a:t>
            </a:r>
          </a:p>
        </p:txBody>
      </p:sp>
    </p:spTree>
    <p:extLst>
      <p:ext uri="{BB962C8B-B14F-4D97-AF65-F5344CB8AC3E}">
        <p14:creationId xmlns:p14="http://schemas.microsoft.com/office/powerpoint/2010/main" val="608492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title"/>
          </p:nvPr>
        </p:nvSpPr>
        <p:spPr>
          <a:xfrm>
            <a:off x="1016280" y="556181"/>
            <a:ext cx="6649550" cy="1437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NO" dirty="0"/>
              <a:t>Task 1: Get familiar with the simulator</a:t>
            </a:r>
            <a:endParaRPr dirty="0"/>
          </a:p>
        </p:txBody>
      </p:sp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5830" y="288620"/>
            <a:ext cx="4362876" cy="40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3"/>
          <p:cNvSpPr txBox="1">
            <a:spLocks noGrp="1"/>
          </p:cNvSpPr>
          <p:nvPr>
            <p:ph type="body" idx="1"/>
          </p:nvPr>
        </p:nvSpPr>
        <p:spPr>
          <a:xfrm>
            <a:off x="1016280" y="1977370"/>
            <a:ext cx="10588116" cy="4498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NO" dirty="0"/>
              <a:t>Op-amp </a:t>
            </a:r>
            <a:r>
              <a:rPr lang="en-NO" b="1" dirty="0"/>
              <a:t>LM741</a:t>
            </a:r>
            <a:r>
              <a:rPr lang="en-NO" dirty="0"/>
              <a:t> 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LTC\LTspiceIV\examples\Educational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a) Transient Analysis (.</a:t>
            </a:r>
            <a:r>
              <a:rPr lang="en-NO" dirty="0" err="1"/>
              <a:t>tran</a:t>
            </a:r>
            <a:r>
              <a:rPr lang="en-NO" dirty="0"/>
              <a:t>)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Calculating the gain in theory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Applying a DC offset for the negative input</a:t>
            </a:r>
            <a:endParaRPr dirty="0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NO" sz="2400" dirty="0"/>
              <a:t>and calculating the gain</a:t>
            </a:r>
            <a:endParaRPr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NO" dirty="0"/>
              <a:t>Finding DC offset interval where the output does not clip (.step)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b) AC Analysis (.ac)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Finding DC gain and GBW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Phase margin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228600" indent="-50800">
              <a:lnSpc>
                <a:spcPct val="90000"/>
              </a:lnSpc>
              <a:spcBef>
                <a:spcPts val="0"/>
              </a:spcBef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63F4F3-2FEC-8628-E909-478697FCF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000" y="0"/>
            <a:ext cx="10533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7B3514-824D-2C6F-68CF-EB0AD641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70" y="623917"/>
            <a:ext cx="1608379" cy="1143900"/>
          </a:xfrm>
        </p:spPr>
        <p:txBody>
          <a:bodyPr/>
          <a:lstStyle/>
          <a:p>
            <a:r>
              <a:rPr lang="en-GB" dirty="0"/>
              <a:t>LM741</a:t>
            </a:r>
          </a:p>
        </p:txBody>
      </p:sp>
      <p:pic>
        <p:nvPicPr>
          <p:cNvPr id="4" name="Google Shape;97;p3">
            <a:extLst>
              <a:ext uri="{FF2B5EF4-FFF2-40B4-BE49-F238E27FC236}">
                <a16:creationId xmlns:a16="http://schemas.microsoft.com/office/drawing/2014/main" id="{295731AC-FE98-082C-ED35-4C8EF0702D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291" y="4015149"/>
            <a:ext cx="2402711" cy="26436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F1B069-DAF1-9E42-675F-2FFFCD438989}"/>
              </a:ext>
            </a:extLst>
          </p:cNvPr>
          <p:cNvSpPr txBox="1"/>
          <p:nvPr/>
        </p:nvSpPr>
        <p:spPr>
          <a:xfrm>
            <a:off x="1392096" y="5920167"/>
            <a:ext cx="11269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R11 = R3</a:t>
            </a:r>
          </a:p>
          <a:p>
            <a:r>
              <a:rPr lang="en-GB" dirty="0"/>
              <a:t>R14 = R1</a:t>
            </a:r>
          </a:p>
          <a:p>
            <a:r>
              <a:rPr lang="en-GB" dirty="0"/>
              <a:t>R12 = R2</a:t>
            </a:r>
          </a:p>
        </p:txBody>
      </p:sp>
    </p:spTree>
    <p:extLst>
      <p:ext uri="{BB962C8B-B14F-4D97-AF65-F5344CB8AC3E}">
        <p14:creationId xmlns:p14="http://schemas.microsoft.com/office/powerpoint/2010/main" val="31774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afa794048_0_0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NO"/>
              <a:t>Task 1: Get familiar with the simulator</a:t>
            </a:r>
            <a:endParaRPr/>
          </a:p>
        </p:txBody>
      </p:sp>
      <p:pic>
        <p:nvPicPr>
          <p:cNvPr id="104" name="Google Shape;104;geafa794048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4550" y="2224100"/>
            <a:ext cx="4362876" cy="40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geafa794048_0_0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/>
              <a:t>c) Common mode DC offset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/>
              <a:t>d) Effect of the load capacitor on the DC gain and GBW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NO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9234a83c5b_0_19"/>
          <p:cNvSpPr txBox="1">
            <a:spLocks noGrp="1"/>
          </p:cNvSpPr>
          <p:nvPr>
            <p:ph type="title"/>
          </p:nvPr>
        </p:nvSpPr>
        <p:spPr>
          <a:xfrm>
            <a:off x="1016280" y="33110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/>
              <a:t>Task 2: Frequency characteristics of some curves</a:t>
            </a:r>
            <a:endParaRPr/>
          </a:p>
        </p:txBody>
      </p:sp>
      <p:pic>
        <p:nvPicPr>
          <p:cNvPr id="111" name="Google Shape;111;g9234a83c5b_0_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591" y="4511594"/>
            <a:ext cx="3862418" cy="243518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9234a83c5b_0_19"/>
          <p:cNvSpPr txBox="1">
            <a:spLocks noGrp="1"/>
          </p:cNvSpPr>
          <p:nvPr>
            <p:ph type="body" idx="1"/>
          </p:nvPr>
        </p:nvSpPr>
        <p:spPr>
          <a:xfrm>
            <a:off x="814338" y="1191312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Define the R1 and C1 value to have a very high cut-off frequency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a) Effect of the time step in .</a:t>
            </a:r>
            <a:r>
              <a:rPr lang="en-NO" dirty="0" err="1"/>
              <a:t>tran</a:t>
            </a:r>
            <a:r>
              <a:rPr lang="en-NO" dirty="0"/>
              <a:t> simulation on the FFT values</a:t>
            </a:r>
            <a:endParaRPr dirty="0"/>
          </a:p>
          <a:p>
            <a:pPr>
              <a:spcBef>
                <a:spcPts val="0"/>
              </a:spcBef>
            </a:pPr>
            <a:r>
              <a:rPr lang="en-NO" dirty="0"/>
              <a:t>b) FFT for different square pulse inputs with different rise time (freq. = 1KHz)</a:t>
            </a:r>
            <a:endParaRPr dirty="0"/>
          </a:p>
          <a:p>
            <a:pPr>
              <a:spcBef>
                <a:spcPts val="0"/>
              </a:spcBef>
            </a:pPr>
            <a:r>
              <a:rPr lang="en-NO" dirty="0"/>
              <a:t>c) Redesign the filter so that the cut-off frequency is the 5 times over the fundamental frequency (1KHz), How is the FFT output? 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3804BC-9845-010E-1049-484DBC1B79BA}"/>
              </a:ext>
            </a:extLst>
          </p:cNvPr>
          <p:cNvSpPr txBox="1"/>
          <p:nvPr/>
        </p:nvSpPr>
        <p:spPr>
          <a:xfrm>
            <a:off x="8302028" y="462634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/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11FA5A-D21E-627F-5781-82B4587AB6CA}"/>
              </a:ext>
            </a:extLst>
          </p:cNvPr>
          <p:cNvSpPr txBox="1"/>
          <p:nvPr/>
        </p:nvSpPr>
        <p:spPr>
          <a:xfrm>
            <a:off x="10952592" y="462634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/>
              <a:t>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9234a83c5b_0_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0750" y="2757625"/>
            <a:ext cx="5214675" cy="391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9234a83c5b_0_77"/>
          <p:cNvSpPr txBox="1">
            <a:spLocks noGrp="1"/>
          </p:cNvSpPr>
          <p:nvPr>
            <p:ph type="title"/>
          </p:nvPr>
        </p:nvSpPr>
        <p:spPr>
          <a:xfrm>
            <a:off x="838200" y="4122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/>
              <a:t>Task 3: Decoupling capacitors</a:t>
            </a:r>
            <a:endParaRPr/>
          </a:p>
        </p:txBody>
      </p:sp>
      <p:sp>
        <p:nvSpPr>
          <p:cNvPr id="119" name="Google Shape;119;g9234a83c5b_0_77"/>
          <p:cNvSpPr txBox="1">
            <a:spLocks noGrp="1"/>
          </p:cNvSpPr>
          <p:nvPr>
            <p:ph type="body" idx="1"/>
          </p:nvPr>
        </p:nvSpPr>
        <p:spPr>
          <a:xfrm>
            <a:off x="838200" y="17379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/>
              <a:t> Find the size and number of capacitors required to reduce the supply voltage noise to an acceptable level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/>
              <a:t>Study the slide 48 to 57 of the first lecture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cxnSp>
        <p:nvCxnSpPr>
          <p:cNvPr id="120" name="Google Shape;120;g9234a83c5b_0_77"/>
          <p:cNvCxnSpPr>
            <a:stCxn id="121" idx="2"/>
          </p:cNvCxnSpPr>
          <p:nvPr/>
        </p:nvCxnSpPr>
        <p:spPr>
          <a:xfrm flipH="1">
            <a:off x="9313300" y="4393075"/>
            <a:ext cx="103500" cy="1599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2" name="Google Shape;122;g9234a83c5b_0_77"/>
          <p:cNvCxnSpPr>
            <a:stCxn id="121" idx="2"/>
          </p:cNvCxnSpPr>
          <p:nvPr/>
        </p:nvCxnSpPr>
        <p:spPr>
          <a:xfrm>
            <a:off x="9416800" y="4393075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3" name="Google Shape;123;g9234a83c5b_0_77"/>
          <p:cNvCxnSpPr>
            <a:stCxn id="121" idx="2"/>
          </p:cNvCxnSpPr>
          <p:nvPr/>
        </p:nvCxnSpPr>
        <p:spPr>
          <a:xfrm>
            <a:off x="9416800" y="4393075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4" name="Google Shape;124;g9234a83c5b_0_77"/>
          <p:cNvCxnSpPr>
            <a:stCxn id="121" idx="2"/>
          </p:cNvCxnSpPr>
          <p:nvPr/>
        </p:nvCxnSpPr>
        <p:spPr>
          <a:xfrm>
            <a:off x="9416800" y="4393075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5" name="Google Shape;125;g9234a83c5b_0_77"/>
          <p:cNvCxnSpPr/>
          <p:nvPr/>
        </p:nvCxnSpPr>
        <p:spPr>
          <a:xfrm>
            <a:off x="9416800" y="4376175"/>
            <a:ext cx="98700" cy="197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g9234a83c5b_0_77"/>
          <p:cNvSpPr/>
          <p:nvPr/>
        </p:nvSpPr>
        <p:spPr>
          <a:xfrm>
            <a:off x="9416800" y="3441025"/>
            <a:ext cx="470100" cy="19041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9234a83c5b_0_77"/>
          <p:cNvSpPr txBox="1"/>
          <p:nvPr/>
        </p:nvSpPr>
        <p:spPr>
          <a:xfrm>
            <a:off x="9478000" y="4192875"/>
            <a:ext cx="348000" cy="4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NO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sz="2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g9234a83c5b_0_77"/>
          <p:cNvCxnSpPr/>
          <p:nvPr/>
        </p:nvCxnSpPr>
        <p:spPr>
          <a:xfrm>
            <a:off x="9099000" y="3258818"/>
            <a:ext cx="4305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8" name="Google Shape;128;g9234a83c5b_0_77"/>
          <p:cNvCxnSpPr/>
          <p:nvPr/>
        </p:nvCxnSpPr>
        <p:spPr>
          <a:xfrm rot="10800000">
            <a:off x="9869500" y="3255975"/>
            <a:ext cx="808200" cy="5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9" name="Google Shape;129;g9234a83c5b_0_77"/>
          <p:cNvCxnSpPr/>
          <p:nvPr/>
        </p:nvCxnSpPr>
        <p:spPr>
          <a:xfrm rot="10800000">
            <a:off x="11024150" y="3258825"/>
            <a:ext cx="4374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0" name="Google Shape;130;g9234a83c5b_0_77"/>
          <p:cNvCxnSpPr/>
          <p:nvPr/>
        </p:nvCxnSpPr>
        <p:spPr>
          <a:xfrm rot="10800000" flipH="1">
            <a:off x="9532625" y="2659900"/>
            <a:ext cx="164700" cy="6150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1" name="Google Shape;131;g9234a83c5b_0_77"/>
          <p:cNvCxnSpPr/>
          <p:nvPr/>
        </p:nvCxnSpPr>
        <p:spPr>
          <a:xfrm>
            <a:off x="9706900" y="2659825"/>
            <a:ext cx="162600" cy="6072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2" name="Google Shape;132;g9234a83c5b_0_77"/>
          <p:cNvCxnSpPr/>
          <p:nvPr/>
        </p:nvCxnSpPr>
        <p:spPr>
          <a:xfrm rot="10800000" flipH="1">
            <a:off x="10677700" y="2655963"/>
            <a:ext cx="164700" cy="6150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g9234a83c5b_0_77"/>
          <p:cNvCxnSpPr/>
          <p:nvPr/>
        </p:nvCxnSpPr>
        <p:spPr>
          <a:xfrm>
            <a:off x="10851975" y="2655888"/>
            <a:ext cx="162600" cy="6072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9234a83c5b_0_92"/>
          <p:cNvSpPr/>
          <p:nvPr/>
        </p:nvSpPr>
        <p:spPr>
          <a:xfrm rot="-2541921">
            <a:off x="1351639" y="5144268"/>
            <a:ext cx="2327121" cy="636314"/>
          </a:xfrm>
          <a:prstGeom prst="flowChartMagneticDrum">
            <a:avLst/>
          </a:prstGeom>
          <a:solidFill>
            <a:srgbClr val="EFEFEF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9234a83c5b_0_92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 dirty="0">
                <a:solidFill>
                  <a:srgbClr val="FF0000"/>
                </a:solidFill>
              </a:rPr>
              <a:t>Imp.</a:t>
            </a:r>
            <a:r>
              <a:rPr lang="en-NO" dirty="0"/>
              <a:t>: Task 4 : Parasitic capacitive coupling</a:t>
            </a:r>
            <a:endParaRPr dirty="0"/>
          </a:p>
        </p:txBody>
      </p:sp>
      <p:sp>
        <p:nvSpPr>
          <p:cNvPr id="140" name="Google Shape;140;g9234a83c5b_0_92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a) Coupling the signal from a noise source to an object due to the parasitic cap.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b) How does shielding reduce the coupling?</a:t>
            </a:r>
            <a:endParaRPr dirty="0"/>
          </a:p>
        </p:txBody>
      </p:sp>
      <p:pic>
        <p:nvPicPr>
          <p:cNvPr id="141" name="Google Shape;141;g9234a83c5b_0_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6300" y="3540649"/>
            <a:ext cx="5196101" cy="300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g9234a83c5b_0_92"/>
          <p:cNvCxnSpPr/>
          <p:nvPr/>
        </p:nvCxnSpPr>
        <p:spPr>
          <a:xfrm rot="10800000" flipH="1">
            <a:off x="1208700" y="3644325"/>
            <a:ext cx="2081100" cy="1906800"/>
          </a:xfrm>
          <a:prstGeom prst="straightConnector1">
            <a:avLst/>
          </a:prstGeom>
          <a:noFill/>
          <a:ln w="28575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3" name="Google Shape;143;g9234a83c5b_0_92"/>
          <p:cNvCxnSpPr/>
          <p:nvPr/>
        </p:nvCxnSpPr>
        <p:spPr>
          <a:xfrm rot="10800000" flipH="1">
            <a:off x="1762275" y="4170975"/>
            <a:ext cx="2213100" cy="2015700"/>
          </a:xfrm>
          <a:prstGeom prst="straightConnector1">
            <a:avLst/>
          </a:prstGeom>
          <a:noFill/>
          <a:ln w="28575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4" name="Google Shape;144;g9234a83c5b_0_92"/>
          <p:cNvSpPr txBox="1"/>
          <p:nvPr/>
        </p:nvSpPr>
        <p:spPr>
          <a:xfrm>
            <a:off x="2514925" y="3470150"/>
            <a:ext cx="77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9234a83c5b_0_92"/>
          <p:cNvSpPr txBox="1"/>
          <p:nvPr/>
        </p:nvSpPr>
        <p:spPr>
          <a:xfrm>
            <a:off x="3689625" y="3770763"/>
            <a:ext cx="102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NO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" name="Google Shape;146;g9234a83c5b_0_92"/>
          <p:cNvCxnSpPr/>
          <p:nvPr/>
        </p:nvCxnSpPr>
        <p:spPr>
          <a:xfrm>
            <a:off x="2367075" y="4505500"/>
            <a:ext cx="256200" cy="25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7" name="Google Shape;147;g9234a83c5b_0_92"/>
          <p:cNvCxnSpPr/>
          <p:nvPr/>
        </p:nvCxnSpPr>
        <p:spPr>
          <a:xfrm flipH="1">
            <a:off x="2514924" y="4663729"/>
            <a:ext cx="215400" cy="18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8" name="Google Shape;148;g9234a83c5b_0_92"/>
          <p:cNvCxnSpPr/>
          <p:nvPr/>
        </p:nvCxnSpPr>
        <p:spPr>
          <a:xfrm flipH="1">
            <a:off x="2575048" y="4731004"/>
            <a:ext cx="215400" cy="18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9" name="Google Shape;149;g9234a83c5b_0_92"/>
          <p:cNvCxnSpPr/>
          <p:nvPr/>
        </p:nvCxnSpPr>
        <p:spPr>
          <a:xfrm>
            <a:off x="2684875" y="4813050"/>
            <a:ext cx="246000" cy="297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0" name="Google Shape;150;g9234a83c5b_0_92"/>
          <p:cNvSpPr txBox="1"/>
          <p:nvPr/>
        </p:nvSpPr>
        <p:spPr>
          <a:xfrm>
            <a:off x="2684875" y="4346625"/>
            <a:ext cx="57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9234a83c5b_0_92"/>
          <p:cNvSpPr txBox="1"/>
          <p:nvPr/>
        </p:nvSpPr>
        <p:spPr>
          <a:xfrm rot="-5400000">
            <a:off x="9999425" y="5658375"/>
            <a:ext cx="543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NO"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9234a83c5b_0_92"/>
          <p:cNvSpPr txBox="1"/>
          <p:nvPr/>
        </p:nvSpPr>
        <p:spPr>
          <a:xfrm>
            <a:off x="10035700" y="6186675"/>
            <a:ext cx="77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9234a83c5b_0_92"/>
          <p:cNvSpPr txBox="1"/>
          <p:nvPr/>
        </p:nvSpPr>
        <p:spPr>
          <a:xfrm>
            <a:off x="2418325" y="5991525"/>
            <a:ext cx="77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Shield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9234a83c5b_0_101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/>
              <a:t>Task 5: Artificial sources of transient analysis</a:t>
            </a:r>
            <a:endParaRPr/>
          </a:p>
        </p:txBody>
      </p:sp>
      <p:sp>
        <p:nvSpPr>
          <p:cNvPr id="159" name="Google Shape;159;g9234a83c5b_0_101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/>
              <a:t>Generating different noise source “bv”: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/>
              <a:t>RAND, RANDOM: Uniform within [0, 1) 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/>
              <a:t>WHITE: Semi gaussian distribution within (-0.5, 0.5)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/>
              <a:t>PWL signal</a:t>
            </a:r>
            <a:endParaRPr/>
          </a:p>
        </p:txBody>
      </p:sp>
      <p:sp>
        <p:nvSpPr>
          <p:cNvPr id="160" name="Google Shape;160;g9234a83c5b_0_101"/>
          <p:cNvSpPr txBox="1"/>
          <p:nvPr/>
        </p:nvSpPr>
        <p:spPr>
          <a:xfrm>
            <a:off x="421375" y="6227300"/>
            <a:ext cx="79899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NO"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*Datafile and example schematic are available on the web-site 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g9234a83c5b_0_101"/>
          <p:cNvGrpSpPr/>
          <p:nvPr/>
        </p:nvGrpSpPr>
        <p:grpSpPr>
          <a:xfrm>
            <a:off x="2287903" y="3627663"/>
            <a:ext cx="3220167" cy="2177188"/>
            <a:chOff x="3014628" y="4085538"/>
            <a:chExt cx="3220167" cy="2177188"/>
          </a:xfrm>
        </p:grpSpPr>
        <p:pic>
          <p:nvPicPr>
            <p:cNvPr id="162" name="Google Shape;162;g9234a83c5b_0_10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14628" y="4188985"/>
              <a:ext cx="3088335" cy="20737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g9234a83c5b_0_101"/>
            <p:cNvSpPr txBox="1"/>
            <p:nvPr/>
          </p:nvSpPr>
          <p:spPr>
            <a:xfrm>
              <a:off x="4391895" y="4085538"/>
              <a:ext cx="1842900" cy="52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NO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Uniform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g9234a83c5b_0_101"/>
          <p:cNvGrpSpPr/>
          <p:nvPr/>
        </p:nvGrpSpPr>
        <p:grpSpPr>
          <a:xfrm>
            <a:off x="6966087" y="3586195"/>
            <a:ext cx="4426659" cy="2440398"/>
            <a:chOff x="1733900" y="4052975"/>
            <a:chExt cx="3914626" cy="2101075"/>
          </a:xfrm>
        </p:grpSpPr>
        <p:pic>
          <p:nvPicPr>
            <p:cNvPr id="165" name="Google Shape;165;g9234a83c5b_0_10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33900" y="4196750"/>
              <a:ext cx="3914626" cy="1957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g9234a83c5b_0_101"/>
            <p:cNvSpPr txBox="1"/>
            <p:nvPr/>
          </p:nvSpPr>
          <p:spPr>
            <a:xfrm>
              <a:off x="3325475" y="4052975"/>
              <a:ext cx="16950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NO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Gaussian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afa794048_0_49"/>
          <p:cNvSpPr txBox="1">
            <a:spLocks noGrp="1"/>
          </p:cNvSpPr>
          <p:nvPr>
            <p:ph type="title"/>
          </p:nvPr>
        </p:nvSpPr>
        <p:spPr>
          <a:xfrm>
            <a:off x="1017918" y="179679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/>
              <a:t>Random Noise Source</a:t>
            </a:r>
            <a:endParaRPr/>
          </a:p>
        </p:txBody>
      </p:sp>
      <p:pic>
        <p:nvPicPr>
          <p:cNvPr id="172" name="Google Shape;172;geafa794048_0_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50" y="1003649"/>
            <a:ext cx="10658677" cy="563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439</Words>
  <Application>Microsoft Office PowerPoint</Application>
  <PresentationFormat>Widescreen</PresentationFormat>
  <Paragraphs>76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Informatikk_brevik</vt:lpstr>
      <vt:lpstr>IN5230 - Mandatory Task 1</vt:lpstr>
      <vt:lpstr>Simulation Tool </vt:lpstr>
      <vt:lpstr>Report</vt:lpstr>
      <vt:lpstr>Deadline for delivery</vt:lpstr>
      <vt:lpstr>The exercise at a glance</vt:lpstr>
      <vt:lpstr>Task 1: Get familiar with the simulator</vt:lpstr>
      <vt:lpstr>LM741</vt:lpstr>
      <vt:lpstr>Task 1: Get familiar with the simulator</vt:lpstr>
      <vt:lpstr>Task 2: Frequency characteristics of some curves</vt:lpstr>
      <vt:lpstr>Task 3: Decoupling capacitors</vt:lpstr>
      <vt:lpstr>Imp.: Task 4 : Parasitic capacitive coupling</vt:lpstr>
      <vt:lpstr>Task 5: Artificial sources of transient analysis</vt:lpstr>
      <vt:lpstr>Random Noise Source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IN5230 - Mandatory Task 1</dc:title>
  <dc:creator>Microsoft Office User</dc:creator>
  <cp:lastModifiedBy>Pål Gunnar Hogganvik</cp:lastModifiedBy>
  <cp:revision>40</cp:revision>
  <cp:lastPrinted>2022-09-05T20:39:29Z</cp:lastPrinted>
  <dcterms:created xsi:type="dcterms:W3CDTF">2020-08-20T08:36:03Z</dcterms:created>
  <dcterms:modified xsi:type="dcterms:W3CDTF">2025-08-27T12:21:15Z</dcterms:modified>
</cp:coreProperties>
</file>