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notesMasterIdLst>
    <p:notesMasterId r:id="rId14"/>
  </p:notesMasterIdLst>
  <p:handoutMasterIdLst>
    <p:handoutMasterId r:id="rId15"/>
  </p:handoutMasterIdLst>
  <p:sldIdLst>
    <p:sldId id="257" r:id="rId2"/>
    <p:sldId id="258" r:id="rId3"/>
    <p:sldId id="259" r:id="rId4"/>
    <p:sldId id="260" r:id="rId5"/>
    <p:sldId id="261" r:id="rId6"/>
    <p:sldId id="263" r:id="rId7"/>
    <p:sldId id="638" r:id="rId8"/>
    <p:sldId id="639" r:id="rId9"/>
    <p:sldId id="640" r:id="rId10"/>
    <p:sldId id="641" r:id="rId11"/>
    <p:sldId id="642" r:id="rId12"/>
    <p:sldId id="262" r:id="rId13"/>
  </p:sldIdLst>
  <p:sldSz cx="9144000" cy="6858000" type="screen4x3"/>
  <p:notesSz cx="6845300" cy="9131300"/>
  <p:defaultTextStyle>
    <a:defPPr>
      <a:defRPr lang="en-US"/>
    </a:defPPr>
    <a:lvl1pPr algn="l" rtl="0" fontAlgn="base">
      <a:spcBef>
        <a:spcPct val="20000"/>
      </a:spcBef>
      <a:spcAft>
        <a:spcPct val="0"/>
      </a:spcAft>
      <a:buClr>
        <a:schemeClr val="folHlink"/>
      </a:buClr>
      <a:buSzPct val="85000"/>
      <a:buFont typeface="Wingdings" charset="0"/>
      <a:defRPr sz="1400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1pPr>
    <a:lvl2pPr marL="457200" algn="l" rtl="0" fontAlgn="base">
      <a:spcBef>
        <a:spcPct val="20000"/>
      </a:spcBef>
      <a:spcAft>
        <a:spcPct val="0"/>
      </a:spcAft>
      <a:buClr>
        <a:schemeClr val="folHlink"/>
      </a:buClr>
      <a:buSzPct val="85000"/>
      <a:buFont typeface="Wingdings" charset="0"/>
      <a:defRPr sz="1400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2pPr>
    <a:lvl3pPr marL="914400" algn="l" rtl="0" fontAlgn="base">
      <a:spcBef>
        <a:spcPct val="20000"/>
      </a:spcBef>
      <a:spcAft>
        <a:spcPct val="0"/>
      </a:spcAft>
      <a:buClr>
        <a:schemeClr val="folHlink"/>
      </a:buClr>
      <a:buSzPct val="85000"/>
      <a:buFont typeface="Wingdings" charset="0"/>
      <a:defRPr sz="1400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3pPr>
    <a:lvl4pPr marL="1371600" algn="l" rtl="0" fontAlgn="base">
      <a:spcBef>
        <a:spcPct val="20000"/>
      </a:spcBef>
      <a:spcAft>
        <a:spcPct val="0"/>
      </a:spcAft>
      <a:buClr>
        <a:schemeClr val="folHlink"/>
      </a:buClr>
      <a:buSzPct val="85000"/>
      <a:buFont typeface="Wingdings" charset="0"/>
      <a:defRPr sz="1400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4pPr>
    <a:lvl5pPr marL="1828800" algn="l" rtl="0" fontAlgn="base">
      <a:spcBef>
        <a:spcPct val="20000"/>
      </a:spcBef>
      <a:spcAft>
        <a:spcPct val="0"/>
      </a:spcAft>
      <a:buClr>
        <a:schemeClr val="folHlink"/>
      </a:buClr>
      <a:buSzPct val="85000"/>
      <a:buFont typeface="Wingdings" charset="0"/>
      <a:defRPr sz="1400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1400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1400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1400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1400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9pPr>
  </p:defaultTextStyle>
  <p:extLst>
    <p:ext uri="{521415D9-36F7-43E2-AB2F-B90AF26B5E84}">
      <p14:sectionLst xmlns:p14="http://schemas.microsoft.com/office/powerpoint/2010/main">
        <p14:section name="Default Section" id="{497589D2-EBB7-FC4F-B278-795B02004131}">
          <p14:sldIdLst>
            <p14:sldId id="257"/>
            <p14:sldId id="258"/>
            <p14:sldId id="259"/>
            <p14:sldId id="260"/>
            <p14:sldId id="261"/>
            <p14:sldId id="263"/>
            <p14:sldId id="638"/>
            <p14:sldId id="639"/>
            <p14:sldId id="640"/>
            <p14:sldId id="641"/>
            <p14:sldId id="642"/>
            <p14:sldId id="26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CDDDD"/>
    <a:srgbClr val="3399FF"/>
    <a:srgbClr val="0066FF"/>
    <a:srgbClr val="CCECFF"/>
    <a:srgbClr val="66CCFF"/>
    <a:srgbClr val="C0C0C0"/>
    <a:srgbClr val="DDDDDD"/>
    <a:srgbClr val="3366FF"/>
    <a:srgbClr val="F8F8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66"/>
    <p:restoredTop sz="86806"/>
  </p:normalViewPr>
  <p:slideViewPr>
    <p:cSldViewPr snapToGrid="0">
      <p:cViewPr varScale="1">
        <p:scale>
          <a:sx n="131" d="100"/>
          <a:sy n="131" d="100"/>
        </p:scale>
        <p:origin x="3000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3264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436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>
            <a:lvl1pPr defTabSz="920750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67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79850" y="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>
            <a:lvl1pPr algn="r" defTabSz="920750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67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7410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b" anchorCtr="0" compatLnSpc="1">
            <a:prstTxWarp prst="textNoShape">
              <a:avLst/>
            </a:prstTxWarp>
          </a:bodyPr>
          <a:lstStyle>
            <a:lvl1pPr defTabSz="920750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67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79850" y="867410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b" anchorCtr="0" compatLnSpc="1">
            <a:prstTxWarp prst="textNoShape">
              <a:avLst/>
            </a:prstTxWarp>
          </a:bodyPr>
          <a:lstStyle>
            <a:lvl1pPr algn="r" defTabSz="920750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fld id="{D957827C-F64E-8F42-B342-7D14DA7599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1234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>
            <a:lvl1pPr defTabSz="920750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7763" name="Rectangle 1027"/>
          <p:cNvSpPr>
            <a:spLocks noGrp="1" noChangeArrowheads="1"/>
          </p:cNvSpPr>
          <p:nvPr>
            <p:ph type="dt" idx="1"/>
          </p:nvPr>
        </p:nvSpPr>
        <p:spPr bwMode="auto">
          <a:xfrm>
            <a:off x="3879850" y="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>
            <a:lvl1pPr algn="r" defTabSz="920750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0" name="Rectangle 1028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39825" y="685800"/>
            <a:ext cx="4565650" cy="34242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17765" name="Rectangle 1029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4213" y="4337050"/>
            <a:ext cx="5476875" cy="410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7766" name="Rectangle 1030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7410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b" anchorCtr="0" compatLnSpc="1">
            <a:prstTxWarp prst="textNoShape">
              <a:avLst/>
            </a:prstTxWarp>
          </a:bodyPr>
          <a:lstStyle>
            <a:lvl1pPr defTabSz="920750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7767" name="Rectangle 1031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79850" y="867410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b" anchorCtr="0" compatLnSpc="1">
            <a:prstTxWarp prst="textNoShape">
              <a:avLst/>
            </a:prstTxWarp>
          </a:bodyPr>
          <a:lstStyle>
            <a:lvl1pPr algn="r" defTabSz="920750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fld id="{F74C0F5E-8D6E-CD41-9FD1-AF5C4C58AB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09617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171450" y="2155825"/>
            <a:ext cx="1397000" cy="1276350"/>
          </a:xfrm>
          <a:prstGeom prst="rect">
            <a:avLst/>
          </a:prstGeom>
          <a:gradFill rotWithShape="1">
            <a:gsLst>
              <a:gs pos="0">
                <a:srgbClr val="FE7519"/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gray">
          <a:xfrm>
            <a:off x="36513" y="3336925"/>
            <a:ext cx="8985250" cy="46038"/>
          </a:xfrm>
          <a:prstGeom prst="rect">
            <a:avLst/>
          </a:prstGeom>
          <a:gradFill rotWithShape="0">
            <a:gsLst>
              <a:gs pos="0">
                <a:srgbClr val="1C1C1C"/>
              </a:gs>
              <a:gs pos="100000">
                <a:srgbClr val="C0C0C0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kumimoji="1" lang="nb-NO" sz="2400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 rot="16200000">
            <a:off x="-517525" y="2586038"/>
            <a:ext cx="1685925" cy="92075"/>
          </a:xfrm>
          <a:prstGeom prst="rect">
            <a:avLst/>
          </a:prstGeom>
          <a:gradFill rotWithShape="0">
            <a:gsLst>
              <a:gs pos="0">
                <a:srgbClr val="808080"/>
              </a:gs>
              <a:gs pos="100000">
                <a:srgbClr val="1C1C1C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55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38175" y="1708150"/>
            <a:ext cx="7772400" cy="1462088"/>
          </a:xfrm>
        </p:spPr>
        <p:txBody>
          <a:bodyPr rIns="91440"/>
          <a:lstStyle>
            <a:lvl1pPr algn="ctr">
              <a:defRPr>
                <a:latin typeface="Eurostile" panose="020B0504020202050204" pitchFamily="34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55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rIns="91440"/>
          <a:lstStyle>
            <a:lvl1pPr marL="0" indent="0" algn="ctr">
              <a:buFont typeface="Wingdings" pitchFamily="-96" charset="2"/>
              <a:buNone/>
              <a:defRPr/>
            </a:lvl1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2378039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Eurostile" panose="020B0504020202050204" pitchFamily="34" charset="77"/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237067" y="866775"/>
            <a:ext cx="8729134" cy="5648325"/>
          </a:xfrm>
        </p:spPr>
        <p:txBody>
          <a:bodyPr/>
          <a:lstStyle>
            <a:lvl1pPr>
              <a:defRPr>
                <a:latin typeface="Eurostile" panose="020B0504020202050204" pitchFamily="34" charset="77"/>
              </a:defRPr>
            </a:lvl1pPr>
            <a:lvl2pPr>
              <a:defRPr>
                <a:latin typeface="Eurostile" panose="020B0504020202050204" pitchFamily="34" charset="77"/>
              </a:defRPr>
            </a:lvl2pPr>
            <a:lvl3pPr>
              <a:defRPr>
                <a:latin typeface="Eurostile" panose="020B0504020202050204" pitchFamily="34" charset="77"/>
              </a:defRPr>
            </a:lvl3pPr>
            <a:lvl4pPr>
              <a:defRPr>
                <a:latin typeface="Eurostile" panose="020B0504020202050204" pitchFamily="34" charset="77"/>
              </a:defRPr>
            </a:lvl4pPr>
            <a:lvl5pPr>
              <a:defRPr>
                <a:latin typeface="Eurostile" panose="020B0504020202050204" pitchFamily="34" charset="77"/>
              </a:defRPr>
            </a:lvl5pPr>
          </a:lstStyle>
          <a:p>
            <a:pPr lvl="0"/>
            <a:r>
              <a:rPr lang="en-US" noProof="0" dirty="0" err="1"/>
              <a:t>Klikk</a:t>
            </a:r>
            <a:r>
              <a:rPr lang="en-US" noProof="0" dirty="0"/>
              <a:t> for </a:t>
            </a:r>
            <a:r>
              <a:rPr lang="en-US" noProof="0" dirty="0" err="1"/>
              <a:t>å</a:t>
            </a:r>
            <a:r>
              <a:rPr lang="en-US" noProof="0" dirty="0"/>
              <a:t> </a:t>
            </a:r>
            <a:r>
              <a:rPr lang="en-US" noProof="0" dirty="0" err="1"/>
              <a:t>redigere</a:t>
            </a:r>
            <a:r>
              <a:rPr lang="en-US" noProof="0" dirty="0"/>
              <a:t> </a:t>
            </a:r>
            <a:r>
              <a:rPr lang="en-US" noProof="0" dirty="0" err="1"/>
              <a:t>tekststiler</a:t>
            </a:r>
            <a:r>
              <a:rPr lang="en-US" noProof="0" dirty="0"/>
              <a:t> </a:t>
            </a:r>
            <a:r>
              <a:rPr lang="en-US" noProof="0" dirty="0" err="1"/>
              <a:t>i</a:t>
            </a:r>
            <a:r>
              <a:rPr lang="en-US" noProof="0" dirty="0"/>
              <a:t> </a:t>
            </a:r>
            <a:r>
              <a:rPr lang="en-US" noProof="0" dirty="0" err="1"/>
              <a:t>malen</a:t>
            </a:r>
            <a:endParaRPr lang="en-US" noProof="0" dirty="0"/>
          </a:p>
          <a:p>
            <a:pPr lvl="1"/>
            <a:r>
              <a:rPr lang="en-US" noProof="0" dirty="0"/>
              <a:t>Andre </a:t>
            </a:r>
            <a:r>
              <a:rPr lang="en-US" noProof="0" dirty="0" err="1"/>
              <a:t>nivå</a:t>
            </a:r>
            <a:endParaRPr lang="en-US" noProof="0" dirty="0"/>
          </a:p>
          <a:p>
            <a:pPr lvl="2"/>
            <a:r>
              <a:rPr lang="en-US" noProof="0" dirty="0" err="1"/>
              <a:t>Tredje</a:t>
            </a:r>
            <a:r>
              <a:rPr lang="en-US" noProof="0" dirty="0"/>
              <a:t> </a:t>
            </a:r>
            <a:r>
              <a:rPr lang="en-US" noProof="0" dirty="0" err="1"/>
              <a:t>nivå</a:t>
            </a:r>
            <a:endParaRPr lang="en-US" noProof="0" dirty="0"/>
          </a:p>
          <a:p>
            <a:pPr lvl="3"/>
            <a:r>
              <a:rPr lang="en-US" noProof="0" dirty="0" err="1"/>
              <a:t>Fjerde</a:t>
            </a:r>
            <a:r>
              <a:rPr lang="en-US" noProof="0" dirty="0"/>
              <a:t> </a:t>
            </a:r>
            <a:r>
              <a:rPr lang="en-US" noProof="0" dirty="0" err="1"/>
              <a:t>nivå</a:t>
            </a:r>
            <a:endParaRPr lang="en-US" noProof="0" dirty="0"/>
          </a:p>
          <a:p>
            <a:pPr lvl="4"/>
            <a:r>
              <a:rPr lang="en-US" noProof="0" dirty="0" err="1"/>
              <a:t>Femte</a:t>
            </a:r>
            <a:r>
              <a:rPr lang="en-US" noProof="0" dirty="0"/>
              <a:t> </a:t>
            </a:r>
            <a:r>
              <a:rPr lang="en-US" noProof="0" dirty="0" err="1"/>
              <a:t>nivå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5152716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0" y="866775"/>
            <a:ext cx="4495800" cy="5648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866775"/>
            <a:ext cx="4495800" cy="5648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22399208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42936265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006159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RL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imula_footer_neg_HEX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81749"/>
            <a:ext cx="9144000" cy="476251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152400" y="228600"/>
            <a:ext cx="8839200" cy="457200"/>
          </a:xfrm>
          <a:prstGeom prst="rect">
            <a:avLst/>
          </a:prstGeom>
        </p:spPr>
        <p:txBody>
          <a:bodyPr vert="horz" lIns="91432" tIns="45716" rIns="91432" bIns="45716" anchor="t"/>
          <a:lstStyle>
            <a:lvl1pPr>
              <a:tabLst/>
              <a:defRPr sz="2400" b="1"/>
            </a:lvl1pPr>
          </a:lstStyle>
          <a:p>
            <a:r>
              <a:rPr lang="en-US" dirty="0"/>
              <a:t>Frame title</a:t>
            </a:r>
          </a:p>
        </p:txBody>
      </p:sp>
      <p:sp>
        <p:nvSpPr>
          <p:cNvPr id="4" name="Title 5"/>
          <p:cNvSpPr txBox="1">
            <a:spLocks/>
          </p:cNvSpPr>
          <p:nvPr userDrawn="1"/>
        </p:nvSpPr>
        <p:spPr>
          <a:xfrm>
            <a:off x="4216044" y="6360426"/>
            <a:ext cx="4927956" cy="497575"/>
          </a:xfrm>
          <a:prstGeom prst="rect">
            <a:avLst/>
          </a:prstGeom>
          <a:solidFill>
            <a:schemeClr val="bg1"/>
          </a:solidFill>
        </p:spPr>
        <p:txBody>
          <a:bodyPr vert="horz" lIns="91432" tIns="45716" rIns="91432" bIns="45716" anchor="t"/>
          <a:lstStyle/>
          <a:p>
            <a:pPr defTabSz="457159" eaLnBrk="1" fontAlgn="auto" hangingPunct="1">
              <a:spcAft>
                <a:spcPts val="0"/>
              </a:spcAft>
              <a:tabLst>
                <a:tab pos="0" algn="l"/>
                <a:tab pos="914317" algn="l"/>
                <a:tab pos="1828635" algn="l"/>
                <a:tab pos="2742952" algn="l"/>
                <a:tab pos="3657268" algn="l"/>
                <a:tab pos="4571586" algn="l"/>
                <a:tab pos="5485903" algn="l"/>
                <a:tab pos="6400220" algn="l"/>
                <a:tab pos="7314537" algn="l"/>
                <a:tab pos="8228855" algn="l"/>
                <a:tab pos="9143171" algn="l"/>
                <a:tab pos="10057488" algn="l"/>
              </a:tabLst>
              <a:defRPr/>
            </a:pPr>
            <a:r>
              <a:rPr lang="en-GB" sz="2400" dirty="0">
                <a:solidFill>
                  <a:srgbClr val="595959"/>
                </a:solidFill>
                <a:effectLst>
                  <a:outerShdw blurRad="63500" dist="25400" dir="2700000" algn="tl">
                    <a:srgbClr val="FF8700"/>
                  </a:outerShdw>
                </a:effectLst>
                <a:latin typeface="Chalkduster"/>
                <a:ea typeface="ＭＳ Ｐゴシック" charset="-128"/>
                <a:cs typeface="Chalkduster"/>
              </a:rPr>
              <a:t>Media Performance Group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2873737" y="6388186"/>
            <a:ext cx="1347064" cy="469815"/>
          </a:xfrm>
          <a:prstGeom prst="rect">
            <a:avLst/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bg1"/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2" tIns="45716" rIns="91432" bIns="45716" rtlCol="0" anchor="ctr"/>
          <a:lstStyle/>
          <a:p>
            <a:pPr algn="ctr"/>
            <a:endParaRPr lang="en-US">
              <a:solidFill>
                <a:srgbClr val="FFFFFF"/>
              </a:solidFill>
              <a:latin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905038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107950" y="131763"/>
            <a:ext cx="928688" cy="598487"/>
          </a:xfrm>
          <a:prstGeom prst="rect">
            <a:avLst/>
          </a:prstGeom>
          <a:gradFill rotWithShape="1">
            <a:gsLst>
              <a:gs pos="0">
                <a:srgbClr val="FE7519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312738" y="127000"/>
            <a:ext cx="8797925" cy="56197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3600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866775"/>
            <a:ext cx="9144000" cy="564832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54053" name="Text Box 5"/>
          <p:cNvSpPr txBox="1">
            <a:spLocks noChangeArrowheads="1"/>
          </p:cNvSpPr>
          <p:nvPr/>
        </p:nvSpPr>
        <p:spPr bwMode="auto">
          <a:xfrm>
            <a:off x="1725613" y="6654800"/>
            <a:ext cx="5113337" cy="210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tIns="25200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  <a:buClrTx/>
              <a:buSzTx/>
              <a:buFontTx/>
              <a:buNone/>
              <a:defRPr/>
            </a:pPr>
            <a:r>
              <a:rPr lang="en-US" sz="900">
                <a:latin typeface="Arial" charset="0"/>
              </a:rPr>
              <a:t>IN5060</a:t>
            </a: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gray">
          <a:xfrm>
            <a:off x="9525" y="638175"/>
            <a:ext cx="9123363" cy="46038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rgbClr val="C0C0C0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kumimoji="1" lang="nb-NO" sz="2400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 rot="-5400000">
            <a:off x="-165894" y="378619"/>
            <a:ext cx="731838" cy="635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rgbClr val="808080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gray">
          <a:xfrm flipV="1">
            <a:off x="311150" y="6549625"/>
            <a:ext cx="8821738" cy="46038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rgbClr val="C0C0C0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10800000" wrap="none" anchor="ctr"/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kumimoji="1" lang="nb-NO" sz="24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05E99B4-28B1-704F-91D9-A6BAD0ACB01B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54550"/>
            <a:ext cx="2454441" cy="29587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38" r:id="rId1"/>
    <p:sldLayoutId id="2147483926" r:id="rId2"/>
    <p:sldLayoutId id="2147483928" r:id="rId3"/>
    <p:sldLayoutId id="2147483930" r:id="rId4"/>
    <p:sldLayoutId id="2147483931" r:id="rId5"/>
    <p:sldLayoutId id="2147483939" r:id="rId6"/>
  </p:sldLayoutIdLst>
  <p:hf sldNum="0" hdr="0" ftr="0" dt="0"/>
  <p:txStyles>
    <p:titleStyle>
      <a:lvl1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Eurostile" panose="020B0504020202050204" pitchFamily="34" charset="77"/>
          <a:ea typeface="ＭＳ Ｐゴシック" charset="-128"/>
          <a:cs typeface="Eurostile" panose="020B0504020202050204" pitchFamily="34" charset="77"/>
        </a:defRPr>
      </a:lvl1pPr>
      <a:lvl2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  <a:ea typeface="ＭＳ Ｐゴシック" charset="-128"/>
          <a:cs typeface="ＭＳ Ｐゴシック" charset="-128"/>
        </a:defRPr>
      </a:lvl2pPr>
      <a:lvl3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  <a:ea typeface="ＭＳ Ｐゴシック" charset="-128"/>
          <a:cs typeface="ＭＳ Ｐゴシック" charset="-128"/>
        </a:defRPr>
      </a:lvl3pPr>
      <a:lvl4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  <a:ea typeface="ＭＳ Ｐゴシック" charset="-128"/>
          <a:cs typeface="ＭＳ Ｐゴシック" charset="-128"/>
        </a:defRPr>
      </a:lvl4pPr>
      <a:lvl5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  <a:ea typeface="ＭＳ Ｐゴシック" charset="-128"/>
          <a:cs typeface="ＭＳ Ｐゴシック" charset="-128"/>
        </a:defRPr>
      </a:lvl5pPr>
      <a:lvl6pPr marL="4572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</a:defRPr>
      </a:lvl6pPr>
      <a:lvl7pPr marL="9144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</a:defRPr>
      </a:lvl7pPr>
      <a:lvl8pPr marL="13716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</a:defRPr>
      </a:lvl8pPr>
      <a:lvl9pPr marL="18288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SzPct val="120000"/>
        <a:buFont typeface="Wingdings" charset="0"/>
        <a:buChar char="§"/>
        <a:defRPr sz="2800">
          <a:solidFill>
            <a:schemeClr val="tx1"/>
          </a:solidFill>
          <a:latin typeface="Eurostile" panose="020B0504020202050204" pitchFamily="34" charset="77"/>
          <a:ea typeface="ＭＳ Ｐゴシック" charset="-128"/>
          <a:cs typeface="Eurostile" panose="020B0504020202050204" pitchFamily="34" charset="77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Font typeface="Tahoma" charset="0"/>
        <a:buChar char="−"/>
        <a:defRPr sz="2400">
          <a:solidFill>
            <a:schemeClr val="tx1"/>
          </a:solidFill>
          <a:latin typeface="Eurostile" panose="020B0504020202050204" pitchFamily="34" charset="77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Char char="•"/>
        <a:defRPr sz="2000">
          <a:solidFill>
            <a:schemeClr val="tx1"/>
          </a:solidFill>
          <a:latin typeface="Eurostile" panose="020B0504020202050204" pitchFamily="34" charset="77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Font typeface="Wingdings" charset="0"/>
        <a:buChar char="§"/>
        <a:defRPr sz="1900">
          <a:solidFill>
            <a:schemeClr val="tx1"/>
          </a:solidFill>
          <a:latin typeface="Eurostile" panose="020B0504020202050204" pitchFamily="34" charset="77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0"/>
        <a:buChar char="q"/>
        <a:defRPr>
          <a:solidFill>
            <a:schemeClr val="tx1"/>
          </a:solidFill>
          <a:latin typeface="Eurostile" panose="020B0504020202050204" pitchFamily="34" charset="77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-96" charset="2"/>
        <a:buChar char="q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-96" charset="2"/>
        <a:buChar char="q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-96" charset="2"/>
        <a:buChar char="q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-96" charset="2"/>
        <a:buChar char="q"/>
        <a:defRPr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D61B5-BA92-E04E-A24D-B25FB746D78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b="1" dirty="0" err="1"/>
              <a:t>Experimental</a:t>
            </a:r>
            <a:r>
              <a:rPr lang="nb-NO" b="1" dirty="0"/>
              <a:t> Design and Analysis</a:t>
            </a:r>
            <a:endParaRPr lang="nb-NO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AD1B206-A798-0642-9664-91384D973FC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S" sz="2400" b="1" dirty="0"/>
              <a:t>IN5060: Performance in distributed systems</a:t>
            </a:r>
          </a:p>
          <a:p>
            <a:endParaRPr lang="nb-NO" sz="2100" dirty="0"/>
          </a:p>
          <a:p>
            <a:r>
              <a:rPr lang="nb-NO" sz="2100" dirty="0" err="1"/>
              <a:t>Özgü</a:t>
            </a:r>
            <a:r>
              <a:rPr lang="nb-NO" sz="2100" dirty="0"/>
              <a:t> </a:t>
            </a:r>
            <a:r>
              <a:rPr lang="nb-NO" sz="2100" dirty="0" err="1"/>
              <a:t>Alay</a:t>
            </a:r>
            <a:endParaRPr lang="nb-NO" sz="21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C77877B-0733-0543-9D84-F4487AECF3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7225" y="6208713"/>
            <a:ext cx="3097012" cy="521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73261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F448B0-9AAD-BF49-894C-45B5062A4A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How to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6BD13D-1DBB-6E41-97F5-9337CF5DA5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Design a proper set of experiments for measurement. </a:t>
            </a:r>
          </a:p>
          <a:p>
            <a:r>
              <a:rPr lang="en-GB" dirty="0"/>
              <a:t>Estimate the contribution of each alternative to the performance. </a:t>
            </a:r>
          </a:p>
          <a:p>
            <a:r>
              <a:rPr lang="en-GB" dirty="0"/>
              <a:t>Check if the alternatives are significantly different.</a:t>
            </a:r>
          </a:p>
          <a:p>
            <a:r>
              <a:rPr lang="en-GB" dirty="0"/>
              <a:t>Isolate the measurement errors. </a:t>
            </a:r>
          </a:p>
          <a:p>
            <a:r>
              <a:rPr lang="en-GB" dirty="0"/>
              <a:t>Develop a model that best describes the data obtained. </a:t>
            </a:r>
          </a:p>
          <a:p>
            <a:r>
              <a:rPr lang="en-GB" dirty="0"/>
              <a:t>Check if the model is adequate.</a:t>
            </a:r>
            <a:endParaRPr lang="en-NO" dirty="0"/>
          </a:p>
        </p:txBody>
      </p:sp>
    </p:spTree>
    <p:extLst>
      <p:ext uri="{BB962C8B-B14F-4D97-AF65-F5344CB8AC3E}">
        <p14:creationId xmlns:p14="http://schemas.microsoft.com/office/powerpoint/2010/main" val="19910808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58AE91-7A12-7C41-879D-F211DB0D71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AD870B-1E11-7C4D-A1FB-13653EE967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Personal workstation design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GB" dirty="0"/>
              <a:t>Processor: AMD </a:t>
            </a:r>
            <a:r>
              <a:rPr lang="en-GB" dirty="0" err="1"/>
              <a:t>Ryzen</a:t>
            </a:r>
            <a:r>
              <a:rPr lang="en-GB" dirty="0"/>
              <a:t> 3,5,9 or Intel Core i5, i7, i9.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GB" dirty="0"/>
              <a:t>RAM size: 8G, 16GB, or 32GB bytes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GB" dirty="0"/>
              <a:t>Storage: 512GB, 1TB, 2TB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GB" dirty="0"/>
              <a:t>Workload: Gaming, managerial, or scientific.</a:t>
            </a:r>
          </a:p>
        </p:txBody>
      </p:sp>
    </p:spTree>
    <p:extLst>
      <p:ext uri="{BB962C8B-B14F-4D97-AF65-F5344CB8AC3E}">
        <p14:creationId xmlns:p14="http://schemas.microsoft.com/office/powerpoint/2010/main" val="26259953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BDCB53-0444-0B4A-95C4-F0AC0DD30B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Terminology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4318DD-3DB9-6941-9F6B-2A48F5CBC7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1" dirty="0"/>
              <a:t>Response Variable</a:t>
            </a:r>
            <a:r>
              <a:rPr lang="en-GB" dirty="0"/>
              <a:t>: Outcome. E.g., throughput, response time </a:t>
            </a:r>
          </a:p>
          <a:p>
            <a:r>
              <a:rPr lang="en-GB" b="1" dirty="0"/>
              <a:t>Factors (predictors)</a:t>
            </a:r>
            <a:r>
              <a:rPr lang="en-GB" dirty="0"/>
              <a:t>: Variables that affect the response variable. E.g., CPU type, RAM size, etc... </a:t>
            </a:r>
          </a:p>
          <a:p>
            <a:r>
              <a:rPr lang="en-GB" b="1" dirty="0"/>
              <a:t>Levels (treatment)</a:t>
            </a:r>
            <a:r>
              <a:rPr lang="en-GB" dirty="0"/>
              <a:t>: The values that a factor can assume, E.g., RAM size has three levels: 8G, 16GB, or 32GB bytes </a:t>
            </a:r>
          </a:p>
          <a:p>
            <a:r>
              <a:rPr lang="en-GB" b="1" dirty="0"/>
              <a:t>Primary Factors</a:t>
            </a:r>
            <a:r>
              <a:rPr lang="en-GB" dirty="0"/>
              <a:t>: The factors whose effects need to be quantified. E.g., CPU type, RAM size only, etc…</a:t>
            </a:r>
          </a:p>
          <a:p>
            <a:r>
              <a:rPr lang="en-GB" b="1" dirty="0"/>
              <a:t>Secondary Factors: </a:t>
            </a:r>
            <a:r>
              <a:rPr lang="en-GB" dirty="0"/>
              <a:t>Factors whose impact need not be quantified. E.g., the workloads.</a:t>
            </a:r>
          </a:p>
          <a:p>
            <a:r>
              <a:rPr lang="en-GB" b="1" dirty="0"/>
              <a:t>Replication: </a:t>
            </a:r>
            <a:r>
              <a:rPr lang="en-GB" dirty="0"/>
              <a:t>Repetition of all or some experiments.</a:t>
            </a:r>
            <a:endParaRPr lang="en-NO" dirty="0"/>
          </a:p>
        </p:txBody>
      </p:sp>
    </p:spTree>
    <p:extLst>
      <p:ext uri="{BB962C8B-B14F-4D97-AF65-F5344CB8AC3E}">
        <p14:creationId xmlns:p14="http://schemas.microsoft.com/office/powerpoint/2010/main" val="16976932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7F50B2-74B0-AB47-9308-3933B55908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Experimental Design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AFEBFB-3418-E841-B8E8-34D293505C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7067" y="778287"/>
            <a:ext cx="8729134" cy="5648325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The number of experiments, the factor level and number of </a:t>
            </a:r>
            <a:r>
              <a:rPr lang="en-GB" b="1" dirty="0"/>
              <a:t>replications</a:t>
            </a:r>
            <a:r>
              <a:rPr lang="en-GB" dirty="0"/>
              <a:t> for each experiment. </a:t>
            </a:r>
          </a:p>
          <a:p>
            <a:r>
              <a:rPr lang="en-GB" dirty="0"/>
              <a:t>Simple Designs: Vary one factor at a time </a:t>
            </a:r>
          </a:p>
          <a:p>
            <a:endParaRPr lang="en-GB" dirty="0"/>
          </a:p>
          <a:p>
            <a:endParaRPr lang="en-GB" dirty="0"/>
          </a:p>
          <a:p>
            <a:pPr lvl="1"/>
            <a:r>
              <a:rPr lang="en-GB" dirty="0"/>
              <a:t>Not statistically efficient. </a:t>
            </a:r>
          </a:p>
          <a:p>
            <a:pPr lvl="1"/>
            <a:r>
              <a:rPr lang="en-GB" dirty="0"/>
              <a:t>Wrong conclusions if the factors have interaction. </a:t>
            </a:r>
          </a:p>
          <a:p>
            <a:r>
              <a:rPr lang="en-GB" dirty="0"/>
              <a:t>Full Factorial Design: All combinations</a:t>
            </a:r>
          </a:p>
          <a:p>
            <a:endParaRPr lang="en-GB" dirty="0"/>
          </a:p>
          <a:p>
            <a:endParaRPr lang="en-GB" dirty="0"/>
          </a:p>
          <a:p>
            <a:pPr lvl="1"/>
            <a:r>
              <a:rPr lang="en-GB" dirty="0"/>
              <a:t>Can find the effect of all factors.</a:t>
            </a:r>
          </a:p>
          <a:p>
            <a:pPr lvl="1"/>
            <a:r>
              <a:rPr lang="en-GB" dirty="0"/>
              <a:t>Too much time and money.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50474C7-2F89-C947-8399-311F7C83B4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8226" y="2238040"/>
            <a:ext cx="1908518" cy="93590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0B7E1A6-B355-154F-8D6C-91BE304E5F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2690" y="4619960"/>
            <a:ext cx="881626" cy="999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6528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B8C532-5070-AA44-B31F-25FE9A42D8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How to choose the factors?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2B51BB-54EA-7943-8164-1BE72B82E5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O" dirty="0"/>
              <a:t>Domain knowledge is needed to define the primary/secondary factors</a:t>
            </a:r>
          </a:p>
          <a:p>
            <a:r>
              <a:rPr lang="en-NO" dirty="0"/>
              <a:t>System limitations: controllable parameters, number of repetitions, etc…</a:t>
            </a:r>
          </a:p>
          <a:p>
            <a:endParaRPr lang="en-NO" dirty="0"/>
          </a:p>
          <a:p>
            <a:r>
              <a:rPr lang="en-NO" dirty="0"/>
              <a:t>Assume you want to measure the performance of a oprational 4G network, what factors can you control?</a:t>
            </a:r>
          </a:p>
        </p:txBody>
      </p:sp>
    </p:spTree>
    <p:extLst>
      <p:ext uri="{BB962C8B-B14F-4D97-AF65-F5344CB8AC3E}">
        <p14:creationId xmlns:p14="http://schemas.microsoft.com/office/powerpoint/2010/main" val="3561362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D33FA79-7A3A-0F42-ACB6-C3A25E0949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Statistical Significance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CA91D4F-3E4D-6D45-81D3-129AE0B01A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2400" b="1" dirty="0"/>
              <a:t>Dunn’s test</a:t>
            </a:r>
            <a:r>
              <a:rPr lang="en-GB" sz="2400" dirty="0"/>
              <a:t> is used to identify significant difference between the means of two or more distributions for a given confidence interval</a:t>
            </a:r>
            <a:endParaRPr lang="en-GB" sz="2400" b="1" i="1" dirty="0"/>
          </a:p>
          <a:p>
            <a:endParaRPr lang="en-GB" sz="2400" b="1" i="1" dirty="0"/>
          </a:p>
          <a:p>
            <a:r>
              <a:rPr lang="en-GB" sz="2400" b="1" i="1" dirty="0"/>
              <a:t>Null Hypothesis:</a:t>
            </a:r>
            <a:r>
              <a:rPr lang="en-GB" sz="2400" dirty="0"/>
              <a:t> There is no significant difference between the two distributions</a:t>
            </a:r>
          </a:p>
          <a:p>
            <a:r>
              <a:rPr lang="en-GB" sz="2400" b="1" i="1" dirty="0"/>
              <a:t>Alternative Hypothesis:</a:t>
            </a:r>
            <a:r>
              <a:rPr lang="en-GB" sz="2400" dirty="0"/>
              <a:t> There is significant difference between the two distributions.</a:t>
            </a:r>
          </a:p>
          <a:p>
            <a:endParaRPr lang="en-GB" sz="2400" dirty="0"/>
          </a:p>
          <a:p>
            <a:r>
              <a:rPr lang="en-GB" sz="2400" dirty="0"/>
              <a:t>If the p-value is less than a specified significance level (</a:t>
            </a:r>
            <a:r>
              <a:rPr lang="el-GR" sz="2400" dirty="0"/>
              <a:t>α) (</a:t>
            </a:r>
            <a:r>
              <a:rPr lang="en-GB" sz="2400" dirty="0"/>
              <a:t>usually 0.05, 0.01 or 0.001), you can declare the difference to be statistically significant and reject the test's null hypothesis.</a:t>
            </a:r>
          </a:p>
          <a:p>
            <a:endParaRPr lang="en-GB" sz="2400" dirty="0"/>
          </a:p>
          <a:p>
            <a:r>
              <a:rPr lang="en-GB" sz="2400" dirty="0"/>
              <a:t>The lower the p-value, the more significant the difference is!</a:t>
            </a:r>
          </a:p>
          <a:p>
            <a:endParaRPr lang="en-GB" sz="2400" dirty="0"/>
          </a:p>
          <a:p>
            <a:endParaRPr lang="en-GB" sz="2400" dirty="0"/>
          </a:p>
          <a:p>
            <a:endParaRPr lang="en-NO" sz="2400" dirty="0"/>
          </a:p>
        </p:txBody>
      </p:sp>
    </p:spTree>
    <p:extLst>
      <p:ext uri="{BB962C8B-B14F-4D97-AF65-F5344CB8AC3E}">
        <p14:creationId xmlns:p14="http://schemas.microsoft.com/office/powerpoint/2010/main" val="17287957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C32992-CBA6-C24A-8C5C-0328D2BD0F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Modelling: Simple Linear Regression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DE0358-5DFA-4C4E-AC2E-E5AFBE4166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Regression Model: Predict a response for a given set of predictor variables. </a:t>
            </a:r>
          </a:p>
          <a:p>
            <a:r>
              <a:rPr lang="en-GB" dirty="0"/>
              <a:t>Response Variable: Estimated variable </a:t>
            </a:r>
          </a:p>
          <a:p>
            <a:r>
              <a:rPr lang="en-GB" dirty="0"/>
              <a:t>Predictor Variables: Variables used to predict the response. predictors or factors </a:t>
            </a:r>
          </a:p>
          <a:p>
            <a:r>
              <a:rPr lang="en-GB" dirty="0"/>
              <a:t>Linear Regression Models: Response is a linear function of predictors. </a:t>
            </a:r>
          </a:p>
          <a:p>
            <a:r>
              <a:rPr lang="en-GB" dirty="0"/>
              <a:t>Simple Linear Regression Models: Only one predictor</a:t>
            </a:r>
            <a:endParaRPr lang="en-NO" dirty="0"/>
          </a:p>
        </p:txBody>
      </p:sp>
    </p:spTree>
    <p:extLst>
      <p:ext uri="{BB962C8B-B14F-4D97-AF65-F5344CB8AC3E}">
        <p14:creationId xmlns:p14="http://schemas.microsoft.com/office/powerpoint/2010/main" val="41732110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48481E-3BB1-144E-A668-1FA00AED9D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What is a good model?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5B151B-5801-0A40-9E7B-2C38189D85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O" dirty="0"/>
              <a:t>Check visiually first how your data looks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35338F8-8BEF-5A42-ABEE-25956B8143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1950" y="2127250"/>
            <a:ext cx="5880100" cy="260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31292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C8A5A7-7150-C64E-9C28-DCBDDC0715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A simple good 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04A900-B7C0-5B42-A1AA-CF8B347ACB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7067" y="813435"/>
            <a:ext cx="8729134" cy="5648325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Choose the line that minimizes the sum of squares of the errors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where,    is the predicted response when the predictor variable is x. </a:t>
            </a:r>
          </a:p>
          <a:p>
            <a:r>
              <a:rPr lang="en-GB" dirty="0"/>
              <a:t>The parameter b</a:t>
            </a:r>
            <a:r>
              <a:rPr lang="en-GB" baseline="-25000" dirty="0"/>
              <a:t>0</a:t>
            </a:r>
            <a:r>
              <a:rPr lang="en-GB" dirty="0"/>
              <a:t> and b</a:t>
            </a:r>
            <a:r>
              <a:rPr lang="en-GB" baseline="-25000" dirty="0"/>
              <a:t>1</a:t>
            </a:r>
            <a:r>
              <a:rPr lang="en-GB" dirty="0"/>
              <a:t> are fixed regression parameters to be determined from the data. </a:t>
            </a:r>
          </a:p>
          <a:p>
            <a:r>
              <a:rPr lang="en-GB" dirty="0"/>
              <a:t>Given n observation pairs {(x</a:t>
            </a:r>
            <a:r>
              <a:rPr lang="en-GB" baseline="-25000" dirty="0"/>
              <a:t>1</a:t>
            </a:r>
            <a:r>
              <a:rPr lang="en-GB" dirty="0"/>
              <a:t>, y</a:t>
            </a:r>
            <a:r>
              <a:rPr lang="en-GB" baseline="-25000" dirty="0"/>
              <a:t>1</a:t>
            </a:r>
            <a:r>
              <a:rPr lang="en-GB" dirty="0"/>
              <a:t>), …, (</a:t>
            </a:r>
            <a:r>
              <a:rPr lang="en-GB" dirty="0" err="1"/>
              <a:t>x</a:t>
            </a:r>
            <a:r>
              <a:rPr lang="en-GB" baseline="-25000" dirty="0" err="1"/>
              <a:t>n</a:t>
            </a:r>
            <a:r>
              <a:rPr lang="en-GB" dirty="0"/>
              <a:t>, </a:t>
            </a:r>
            <a:r>
              <a:rPr lang="en-GB" dirty="0" err="1"/>
              <a:t>y</a:t>
            </a:r>
            <a:r>
              <a:rPr lang="en-GB" baseline="-25000" dirty="0" err="1"/>
              <a:t>n</a:t>
            </a:r>
            <a:r>
              <a:rPr lang="en-GB" dirty="0"/>
              <a:t>)}, the estimated response for the </a:t>
            </a:r>
            <a:r>
              <a:rPr lang="en-GB" dirty="0" err="1"/>
              <a:t>i</a:t>
            </a:r>
            <a:r>
              <a:rPr lang="en-GB" baseline="30000" dirty="0" err="1"/>
              <a:t>th</a:t>
            </a:r>
            <a:r>
              <a:rPr lang="en-GB" dirty="0"/>
              <a:t> observation is: </a:t>
            </a:r>
          </a:p>
          <a:p>
            <a:endParaRPr lang="en-GB" dirty="0"/>
          </a:p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15C2596-C7F4-AC44-AB3E-0801005770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0279" y="1389380"/>
            <a:ext cx="2705405" cy="80518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9E24AED-C2A9-6E4C-95A5-AE36C3EA29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0480" y="2266950"/>
            <a:ext cx="337820" cy="50673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E766700-C4BC-6943-AD1D-5EF52AC879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8884" y="5120640"/>
            <a:ext cx="2560320" cy="64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22741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AD8A6B-D6AB-7B4E-9EED-1DFD42285D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Minimizing the error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15167D-148D-F14D-BBE1-A42B65FF31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The error is:</a:t>
            </a:r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The best linear model minimizes the sum of squared errors (SSE):</a:t>
            </a:r>
          </a:p>
          <a:p>
            <a:endParaRPr lang="en-GB" dirty="0"/>
          </a:p>
          <a:p>
            <a:endParaRPr lang="en-NO" dirty="0"/>
          </a:p>
          <a:p>
            <a:endParaRPr lang="en-NO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0651243-58CD-424C-876C-3459936534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7633" y="1524000"/>
            <a:ext cx="2109355" cy="64008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16A7500-C421-A54C-83C5-7D1904B328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0050" y="3958590"/>
            <a:ext cx="5041900" cy="64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28952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A7440B-8B26-354E-9413-755B745673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Common Mistakes in Experimentation</a:t>
            </a:r>
            <a:endParaRPr lang="en-N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A91F4A-A72A-6A4E-9572-AE26CF620A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The variation due to experimental error is ignored.</a:t>
            </a:r>
          </a:p>
          <a:p>
            <a:r>
              <a:rPr lang="en-GB" dirty="0"/>
              <a:t>Important parameters are not controlled. </a:t>
            </a:r>
          </a:p>
          <a:p>
            <a:r>
              <a:rPr lang="en-GB" dirty="0"/>
              <a:t>Effects of different factors are not isolated </a:t>
            </a:r>
          </a:p>
          <a:p>
            <a:r>
              <a:rPr lang="en-GB" dirty="0"/>
              <a:t>Simple one-factor-at-a-time designs are used </a:t>
            </a:r>
          </a:p>
          <a:p>
            <a:r>
              <a:rPr lang="en-GB" dirty="0"/>
              <a:t>Interactions are ignored </a:t>
            </a:r>
          </a:p>
          <a:p>
            <a:r>
              <a:rPr lang="en-GB" dirty="0"/>
              <a:t>Too many experiments are conducted</a:t>
            </a:r>
          </a:p>
          <a:p>
            <a:endParaRPr lang="en-GB" dirty="0"/>
          </a:p>
          <a:p>
            <a:r>
              <a:rPr lang="en-GB" dirty="0"/>
              <a:t>Remember the noise in real world measurements! We need STATISTICS </a:t>
            </a:r>
            <a:r>
              <a:rPr lang="en-GB" dirty="0">
                <a:sym typeface="Wingdings" pitchFamily="2" charset="2"/>
              </a:rPr>
              <a:t></a:t>
            </a:r>
            <a:endParaRPr lang="en-NO" dirty="0"/>
          </a:p>
        </p:txBody>
      </p:sp>
    </p:spTree>
    <p:extLst>
      <p:ext uri="{BB962C8B-B14F-4D97-AF65-F5344CB8AC3E}">
        <p14:creationId xmlns:p14="http://schemas.microsoft.com/office/powerpoint/2010/main" val="1760473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S-intro">
  <a:themeElements>
    <a:clrScheme name="OS-intro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OS-intro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DDDDDD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folHlink"/>
          </a:buClr>
          <a:buSzPct val="85000"/>
          <a:buFont typeface="Wingdings" pitchFamily="-96" charset="2"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-9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DDDDDD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folHlink"/>
          </a:buClr>
          <a:buSzPct val="85000"/>
          <a:buFont typeface="Wingdings" pitchFamily="-96" charset="2"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-96" charset="0"/>
          </a:defRPr>
        </a:defPPr>
      </a:lstStyle>
    </a:lnDef>
    <a:txDef>
      <a:spPr>
        <a:noFill/>
      </a:spPr>
      <a:bodyPr wrap="none" rtlCol="0">
        <a:spAutoFit/>
      </a:bodyPr>
      <a:lstStyle>
        <a:defPPr algn="l">
          <a:defRPr sz="1800" dirty="0" smtClean="0">
            <a:latin typeface="Eurostile" panose="020B0504020202050204" pitchFamily="34" charset="77"/>
          </a:defRPr>
        </a:defPPr>
      </a:lstStyle>
    </a:txDef>
  </a:objectDefaults>
  <a:extraClrSchemeLst>
    <a:extraClrScheme>
      <a:clrScheme name="OS-intro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intro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intro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intro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intro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intro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Macintosh HD:Users:griff:SVN:nd:papers:MiSMoSS:slides:courses:INF1060:H07:OS-intro.ppt</Template>
  <TotalTime>55227</TotalTime>
  <Words>568</Words>
  <Application>Microsoft Macintosh PowerPoint</Application>
  <PresentationFormat>On-screen Show (4:3)</PresentationFormat>
  <Paragraphs>80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Arial</vt:lpstr>
      <vt:lpstr>Chalkduster</vt:lpstr>
      <vt:lpstr>Eurostile</vt:lpstr>
      <vt:lpstr>Helvetica</vt:lpstr>
      <vt:lpstr>Tahoma</vt:lpstr>
      <vt:lpstr>Wingdings</vt:lpstr>
      <vt:lpstr>OS-intro</vt:lpstr>
      <vt:lpstr>Experimental Design and Analysis</vt:lpstr>
      <vt:lpstr>How to</vt:lpstr>
      <vt:lpstr>Example</vt:lpstr>
      <vt:lpstr>Terminology</vt:lpstr>
      <vt:lpstr>Experimental Design </vt:lpstr>
      <vt:lpstr>How to choose the factors?</vt:lpstr>
      <vt:lpstr>Statistical Significance</vt:lpstr>
      <vt:lpstr>Modelling: Simple Linear Regression</vt:lpstr>
      <vt:lpstr>What is a good model?</vt:lpstr>
      <vt:lpstr>A simple good model</vt:lpstr>
      <vt:lpstr>Minimizing the error</vt:lpstr>
      <vt:lpstr>Common Mistakes in Experimentation</vt:lpstr>
    </vt:vector>
  </TitlesOfParts>
  <Company>ifi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paalh</dc:creator>
  <cp:lastModifiedBy>Ozgu Alay</cp:lastModifiedBy>
  <cp:revision>2162</cp:revision>
  <cp:lastPrinted>2019-08-20T13:06:12Z</cp:lastPrinted>
  <dcterms:created xsi:type="dcterms:W3CDTF">2010-09-03T09:30:25Z</dcterms:created>
  <dcterms:modified xsi:type="dcterms:W3CDTF">2020-09-29T08:49:00Z</dcterms:modified>
</cp:coreProperties>
</file>