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5" r:id="rId1"/>
    <p:sldMasterId id="2147483687" r:id="rId2"/>
  </p:sldMasterIdLst>
  <p:notesMasterIdLst>
    <p:notesMasterId r:id="rId16"/>
  </p:notesMasterIdLst>
  <p:sldIdLst>
    <p:sldId id="257" r:id="rId3"/>
    <p:sldId id="259" r:id="rId4"/>
    <p:sldId id="261" r:id="rId5"/>
    <p:sldId id="260" r:id="rId6"/>
    <p:sldId id="267" r:id="rId7"/>
    <p:sldId id="264" r:id="rId8"/>
    <p:sldId id="265" r:id="rId9"/>
    <p:sldId id="273" r:id="rId10"/>
    <p:sldId id="266" r:id="rId11"/>
    <p:sldId id="268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71AED7-0CAF-3D4A-BA8D-850DAAD1587B}" v="16" dt="2023-08-30T13:27:41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6"/>
    <p:restoredTop sz="94582"/>
  </p:normalViewPr>
  <p:slideViewPr>
    <p:cSldViewPr snapToGrid="0">
      <p:cViewPr>
        <p:scale>
          <a:sx n="133" d="100"/>
          <a:sy n="133" d="100"/>
        </p:scale>
        <p:origin x="120" y="136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e Maria Lothe" userId="f9cbc29a-5bab-4845-9f2a-58ce2226f91c" providerId="ADAL" clId="{0671AED7-0CAF-3D4A-BA8D-850DAAD1587B}"/>
    <pc:docChg chg="undo custSel addSld delSld modSld sldOrd">
      <pc:chgData name="Therese Maria Lothe" userId="f9cbc29a-5bab-4845-9f2a-58ce2226f91c" providerId="ADAL" clId="{0671AED7-0CAF-3D4A-BA8D-850DAAD1587B}" dt="2023-08-31T06:11:59.405" v="337" actId="20577"/>
      <pc:docMkLst>
        <pc:docMk/>
      </pc:docMkLst>
      <pc:sldChg chg="modSp mod">
        <pc:chgData name="Therese Maria Lothe" userId="f9cbc29a-5bab-4845-9f2a-58ce2226f91c" providerId="ADAL" clId="{0671AED7-0CAF-3D4A-BA8D-850DAAD1587B}" dt="2023-08-31T06:11:59.405" v="337" actId="20577"/>
        <pc:sldMkLst>
          <pc:docMk/>
          <pc:sldMk cId="656173928" sldId="259"/>
        </pc:sldMkLst>
        <pc:spChg chg="mod">
          <ac:chgData name="Therese Maria Lothe" userId="f9cbc29a-5bab-4845-9f2a-58ce2226f91c" providerId="ADAL" clId="{0671AED7-0CAF-3D4A-BA8D-850DAAD1587B}" dt="2023-08-31T06:11:59.405" v="337" actId="20577"/>
          <ac:spMkLst>
            <pc:docMk/>
            <pc:sldMk cId="656173928" sldId="259"/>
            <ac:spMk id="3" creationId="{4E563B16-8B2E-9AFC-52FF-1BE819EE24AC}"/>
          </ac:spMkLst>
        </pc:spChg>
      </pc:sldChg>
      <pc:sldChg chg="modSp mod">
        <pc:chgData name="Therese Maria Lothe" userId="f9cbc29a-5bab-4845-9f2a-58ce2226f91c" providerId="ADAL" clId="{0671AED7-0CAF-3D4A-BA8D-850DAAD1587B}" dt="2023-08-30T18:47:15.372" v="97" actId="20577"/>
        <pc:sldMkLst>
          <pc:docMk/>
          <pc:sldMk cId="2778860457" sldId="260"/>
        </pc:sldMkLst>
        <pc:spChg chg="mod">
          <ac:chgData name="Therese Maria Lothe" userId="f9cbc29a-5bab-4845-9f2a-58ce2226f91c" providerId="ADAL" clId="{0671AED7-0CAF-3D4A-BA8D-850DAAD1587B}" dt="2023-08-30T18:47:15.372" v="97" actId="20577"/>
          <ac:spMkLst>
            <pc:docMk/>
            <pc:sldMk cId="2778860457" sldId="260"/>
            <ac:spMk id="3" creationId="{1B592961-147D-453F-7050-1C194927F195}"/>
          </ac:spMkLst>
        </pc:spChg>
      </pc:sldChg>
      <pc:sldChg chg="addSp delSp modSp mod">
        <pc:chgData name="Therese Maria Lothe" userId="f9cbc29a-5bab-4845-9f2a-58ce2226f91c" providerId="ADAL" clId="{0671AED7-0CAF-3D4A-BA8D-850DAAD1587B}" dt="2023-08-30T19:12:41.236" v="314" actId="403"/>
        <pc:sldMkLst>
          <pc:docMk/>
          <pc:sldMk cId="173399293" sldId="266"/>
        </pc:sldMkLst>
        <pc:spChg chg="mod">
          <ac:chgData name="Therese Maria Lothe" userId="f9cbc29a-5bab-4845-9f2a-58ce2226f91c" providerId="ADAL" clId="{0671AED7-0CAF-3D4A-BA8D-850DAAD1587B}" dt="2023-08-30T19:12:41.236" v="314" actId="403"/>
          <ac:spMkLst>
            <pc:docMk/>
            <pc:sldMk cId="173399293" sldId="266"/>
            <ac:spMk id="3" creationId="{1B592961-147D-453F-7050-1C194927F195}"/>
          </ac:spMkLst>
        </pc:spChg>
        <pc:picChg chg="add del mod">
          <ac:chgData name="Therese Maria Lothe" userId="f9cbc29a-5bab-4845-9f2a-58ce2226f91c" providerId="ADAL" clId="{0671AED7-0CAF-3D4A-BA8D-850DAAD1587B}" dt="2023-08-30T19:12:35.192" v="313" actId="478"/>
          <ac:picMkLst>
            <pc:docMk/>
            <pc:sldMk cId="173399293" sldId="266"/>
            <ac:picMk id="4" creationId="{14151723-74D2-BC5B-DFA2-6B1B38BBCDFE}"/>
          </ac:picMkLst>
        </pc:picChg>
      </pc:sldChg>
      <pc:sldChg chg="modSp mod">
        <pc:chgData name="Therese Maria Lothe" userId="f9cbc29a-5bab-4845-9f2a-58ce2226f91c" providerId="ADAL" clId="{0671AED7-0CAF-3D4A-BA8D-850DAAD1587B}" dt="2023-08-30T19:16:23.509" v="332" actId="20577"/>
        <pc:sldMkLst>
          <pc:docMk/>
          <pc:sldMk cId="2016236418" sldId="268"/>
        </pc:sldMkLst>
        <pc:spChg chg="mod">
          <ac:chgData name="Therese Maria Lothe" userId="f9cbc29a-5bab-4845-9f2a-58ce2226f91c" providerId="ADAL" clId="{0671AED7-0CAF-3D4A-BA8D-850DAAD1587B}" dt="2023-08-30T19:16:23.509" v="332" actId="20577"/>
          <ac:spMkLst>
            <pc:docMk/>
            <pc:sldMk cId="2016236418" sldId="268"/>
            <ac:spMk id="3" creationId="{1B592961-147D-453F-7050-1C194927F195}"/>
          </ac:spMkLst>
        </pc:spChg>
      </pc:sldChg>
      <pc:sldChg chg="del">
        <pc:chgData name="Therese Maria Lothe" userId="f9cbc29a-5bab-4845-9f2a-58ce2226f91c" providerId="ADAL" clId="{0671AED7-0CAF-3D4A-BA8D-850DAAD1587B}" dt="2023-08-30T13:19:43.920" v="3" actId="2696"/>
        <pc:sldMkLst>
          <pc:docMk/>
          <pc:sldMk cId="3083632169" sldId="269"/>
        </pc:sldMkLst>
      </pc:sldChg>
      <pc:sldChg chg="addSp delSp modSp mod ord setBg setClrOvrMap">
        <pc:chgData name="Therese Maria Lothe" userId="f9cbc29a-5bab-4845-9f2a-58ce2226f91c" providerId="ADAL" clId="{0671AED7-0CAF-3D4A-BA8D-850DAAD1587B}" dt="2023-08-30T19:22:14.679" v="333" actId="20578"/>
        <pc:sldMkLst>
          <pc:docMk/>
          <pc:sldMk cId="2160025420" sldId="271"/>
        </pc:sldMkLst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8" creationId="{70120F84-A866-4D9F-8B1C-9120A013D654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10" creationId="{252FEFEF-6AC0-46B6-AC09-11FC56196FA4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53" creationId="{1E94681D-2A4C-4A8D-B9B5-31D440D0328D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55" creationId="{44A7A5B0-A86B-4B2D-B579-7DD9405944A2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57" creationId="{D92E8A20-C7E5-410C-8629-67A1466260E3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59" creationId="{8B73B696-5822-48EF-A402-323BFB21F977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61" creationId="{DA7B69C2-7C78-4AC6-A64C-8CF1E6B962DC}"/>
          </ac:spMkLst>
        </pc:spChg>
        <pc:spChg chg="add del">
          <ac:chgData name="Therese Maria Lothe" userId="f9cbc29a-5bab-4845-9f2a-58ce2226f91c" providerId="ADAL" clId="{0671AED7-0CAF-3D4A-BA8D-850DAAD1587B}" dt="2023-08-30T13:23:27.214" v="8" actId="26606"/>
          <ac:spMkLst>
            <pc:docMk/>
            <pc:sldMk cId="2160025420" sldId="271"/>
            <ac:spMk id="6163" creationId="{15E89B2A-A4B6-457B-89C9-AC02A0F9625A}"/>
          </ac:spMkLst>
        </pc:spChg>
        <pc:picChg chg="add del mod ord">
          <ac:chgData name="Therese Maria Lothe" userId="f9cbc29a-5bab-4845-9f2a-58ce2226f91c" providerId="ADAL" clId="{0671AED7-0CAF-3D4A-BA8D-850DAAD1587B}" dt="2023-08-30T13:26:13.340" v="16" actId="478"/>
          <ac:picMkLst>
            <pc:docMk/>
            <pc:sldMk cId="2160025420" sldId="271"/>
            <ac:picMk id="6146" creationId="{AC7A401C-8A32-5515-40A7-9DD0EF211E6A}"/>
          </ac:picMkLst>
        </pc:picChg>
        <pc:picChg chg="add del mod">
          <ac:chgData name="Therese Maria Lothe" userId="f9cbc29a-5bab-4845-9f2a-58ce2226f91c" providerId="ADAL" clId="{0671AED7-0CAF-3D4A-BA8D-850DAAD1587B}" dt="2023-08-30T13:24:50.590" v="12" actId="478"/>
          <ac:picMkLst>
            <pc:docMk/>
            <pc:sldMk cId="2160025420" sldId="271"/>
            <ac:picMk id="6148" creationId="{B4F97885-CCB2-89CD-4308-FD6C7295F9ED}"/>
          </ac:picMkLst>
        </pc:picChg>
        <pc:picChg chg="add mod">
          <ac:chgData name="Therese Maria Lothe" userId="f9cbc29a-5bab-4845-9f2a-58ce2226f91c" providerId="ADAL" clId="{0671AED7-0CAF-3D4A-BA8D-850DAAD1587B}" dt="2023-08-30T13:26:19.485" v="19" actId="1076"/>
          <ac:picMkLst>
            <pc:docMk/>
            <pc:sldMk cId="2160025420" sldId="271"/>
            <ac:picMk id="6150" creationId="{76BA6EDE-2A35-CFF6-4C28-F2B5C3653353}"/>
          </ac:picMkLst>
        </pc:picChg>
      </pc:sldChg>
      <pc:sldChg chg="modSp add mod ord">
        <pc:chgData name="Therese Maria Lothe" userId="f9cbc29a-5bab-4845-9f2a-58ce2226f91c" providerId="ADAL" clId="{0671AED7-0CAF-3D4A-BA8D-850DAAD1587B}" dt="2023-08-30T18:10:27.286" v="96" actId="403"/>
        <pc:sldMkLst>
          <pc:docMk/>
          <pc:sldMk cId="286951568" sldId="272"/>
        </pc:sldMkLst>
        <pc:spChg chg="mod">
          <ac:chgData name="Therese Maria Lothe" userId="f9cbc29a-5bab-4845-9f2a-58ce2226f91c" providerId="ADAL" clId="{0671AED7-0CAF-3D4A-BA8D-850DAAD1587B}" dt="2023-08-30T18:10:20.604" v="94" actId="20577"/>
          <ac:spMkLst>
            <pc:docMk/>
            <pc:sldMk cId="286951568" sldId="272"/>
            <ac:spMk id="2" creationId="{9FB92196-6EBB-2E6A-69BC-02B785DECACB}"/>
          </ac:spMkLst>
        </pc:spChg>
        <pc:spChg chg="mod">
          <ac:chgData name="Therese Maria Lothe" userId="f9cbc29a-5bab-4845-9f2a-58ce2226f91c" providerId="ADAL" clId="{0671AED7-0CAF-3D4A-BA8D-850DAAD1587B}" dt="2023-08-30T18:10:27.286" v="96" actId="403"/>
          <ac:spMkLst>
            <pc:docMk/>
            <pc:sldMk cId="286951568" sldId="272"/>
            <ac:spMk id="3" creationId="{1B592961-147D-453F-7050-1C194927F195}"/>
          </ac:spMkLst>
        </pc:spChg>
      </pc:sldChg>
      <pc:sldChg chg="modSp add mod ord">
        <pc:chgData name="Therese Maria Lothe" userId="f9cbc29a-5bab-4845-9f2a-58ce2226f91c" providerId="ADAL" clId="{0671AED7-0CAF-3D4A-BA8D-850DAAD1587B}" dt="2023-08-30T19:09:27.688" v="312" actId="14100"/>
        <pc:sldMkLst>
          <pc:docMk/>
          <pc:sldMk cId="232447069" sldId="273"/>
        </pc:sldMkLst>
        <pc:spChg chg="mod">
          <ac:chgData name="Therese Maria Lothe" userId="f9cbc29a-5bab-4845-9f2a-58ce2226f91c" providerId="ADAL" clId="{0671AED7-0CAF-3D4A-BA8D-850DAAD1587B}" dt="2023-08-30T19:05:38.443" v="307" actId="20577"/>
          <ac:spMkLst>
            <pc:docMk/>
            <pc:sldMk cId="232447069" sldId="273"/>
            <ac:spMk id="2" creationId="{9FB92196-6EBB-2E6A-69BC-02B785DECACB}"/>
          </ac:spMkLst>
        </pc:spChg>
        <pc:spChg chg="mod">
          <ac:chgData name="Therese Maria Lothe" userId="f9cbc29a-5bab-4845-9f2a-58ce2226f91c" providerId="ADAL" clId="{0671AED7-0CAF-3D4A-BA8D-850DAAD1587B}" dt="2023-08-30T19:06:19.035" v="310" actId="403"/>
          <ac:spMkLst>
            <pc:docMk/>
            <pc:sldMk cId="232447069" sldId="273"/>
            <ac:spMk id="3" creationId="{1B592961-147D-453F-7050-1C194927F195}"/>
          </ac:spMkLst>
        </pc:spChg>
        <pc:picChg chg="mod">
          <ac:chgData name="Therese Maria Lothe" userId="f9cbc29a-5bab-4845-9f2a-58ce2226f91c" providerId="ADAL" clId="{0671AED7-0CAF-3D4A-BA8D-850DAAD1587B}" dt="2023-08-30T19:09:27.688" v="312" actId="14100"/>
          <ac:picMkLst>
            <pc:docMk/>
            <pc:sldMk cId="232447069" sldId="273"/>
            <ac:picMk id="4" creationId="{14151723-74D2-BC5B-DFA2-6B1B38BBCD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29C94-5059-4040-BBAE-4DFDD5C39606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3FBCF-8765-F040-A7ED-9D3A74FDB55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3FBCF-8765-F040-A7ED-9D3A74FDB55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981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3FBCF-8765-F040-A7ED-9D3A74FDB55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910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3FBCF-8765-F040-A7ED-9D3A74FDB55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36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8/29/23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0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8/29/23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0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8/29/23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8/29/23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8/29/23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8/29/23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766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0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12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7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41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7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45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96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2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94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49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9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98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6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5" r:id="rId2"/>
    <p:sldLayoutId id="2147484154" r:id="rId3"/>
    <p:sldLayoutId id="2147484153" r:id="rId4"/>
    <p:sldLayoutId id="2147484152" r:id="rId5"/>
    <p:sldLayoutId id="2147484151" r:id="rId6"/>
    <p:sldLayoutId id="2147484150" r:id="rId7"/>
    <p:sldLayoutId id="2147484149" r:id="rId8"/>
    <p:sldLayoutId id="2147484148" r:id="rId9"/>
    <p:sldLayoutId id="2147484147" r:id="rId10"/>
    <p:sldLayoutId id="21474841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8/29/23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8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5" r:id="rId5"/>
    <p:sldLayoutId id="2147483676" r:id="rId6"/>
    <p:sldLayoutId id="2147483682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heresml@ifi.uio.n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3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2/ukeoppgaver/01-datahistorie-oppg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61DC8D-A0B6-DF50-06A9-182CAC8D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6" y="1446715"/>
            <a:ext cx="9637485" cy="3299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 err="1"/>
              <a:t>Velkommen</a:t>
            </a:r>
            <a:r>
              <a:rPr lang="en-US" sz="6800" cap="all" spc="-100" dirty="0"/>
              <a:t> </a:t>
            </a:r>
            <a:r>
              <a:rPr lang="en-US" sz="6800" cap="all" spc="-100" dirty="0" err="1"/>
              <a:t>til</a:t>
            </a:r>
            <a:r>
              <a:rPr lang="en-US" sz="6800" cap="all" spc="-100" dirty="0"/>
              <a:t> IN1020!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4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A58AF48-AEEA-3702-1E44-24DB9656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Om meg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563B16-8B2E-9AFC-52FF-1BE819EE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nb-NO" sz="1800" dirty="0"/>
              <a:t>Therese Lothe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/>
              <a:t>22 år gammel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/>
              <a:t>3. året -  bachelor i programmering og systemarkitektur (prosa)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/>
              <a:t>Tok IN1020 høsten 2021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Mail: </a:t>
            </a:r>
            <a:r>
              <a:rPr lang="nb-NO" sz="1800" dirty="0">
                <a:hlinkClick r:id="rId2"/>
              </a:rPr>
              <a:t>theresml@uio.no</a:t>
            </a:r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5617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sz="2000" dirty="0"/>
              <a:t>Bli kjent</a:t>
            </a:r>
          </a:p>
          <a:p>
            <a:r>
              <a:rPr lang="nb-NO" sz="2000" dirty="0"/>
              <a:t>Praktisk informasjon</a:t>
            </a:r>
          </a:p>
          <a:p>
            <a:r>
              <a:rPr lang="nb-NO" sz="2000" dirty="0"/>
              <a:t>Gjennomgang av pensum</a:t>
            </a:r>
          </a:p>
          <a:p>
            <a:r>
              <a:rPr lang="nb-NO" sz="2000" dirty="0"/>
              <a:t>Ukesoppgaver/Spørsmål</a:t>
            </a:r>
          </a:p>
        </p:txBody>
      </p:sp>
    </p:spTree>
    <p:extLst>
      <p:ext uri="{BB962C8B-B14F-4D97-AF65-F5344CB8AC3E}">
        <p14:creationId xmlns:p14="http://schemas.microsoft.com/office/powerpoint/2010/main" val="215945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Praktisk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sz="1800" dirty="0"/>
              <a:t>Emneside: </a:t>
            </a:r>
            <a:r>
              <a:rPr lang="nb-NO" sz="1800" dirty="0">
                <a:hlinkClick r:id="rId2"/>
              </a:rPr>
              <a:t>https://www.uio.no/studier/emner/matnat/ifi/IN1020/h23/</a:t>
            </a:r>
            <a:endParaRPr lang="nb-NO" sz="1800" dirty="0"/>
          </a:p>
          <a:p>
            <a:r>
              <a:rPr lang="nb-NO" sz="1800" dirty="0"/>
              <a:t>Eksamen: 11. desember i Silurveien</a:t>
            </a:r>
          </a:p>
          <a:p>
            <a:r>
              <a:rPr lang="nb-NO" sz="1800" dirty="0" err="1"/>
              <a:t>Obliger</a:t>
            </a:r>
            <a:r>
              <a:rPr lang="nb-NO" sz="1800" dirty="0"/>
              <a:t> </a:t>
            </a:r>
          </a:p>
          <a:p>
            <a:pPr lvl="1"/>
            <a:r>
              <a:rPr lang="nb-NO" sz="1600" dirty="0" err="1"/>
              <a:t>Devilry</a:t>
            </a:r>
            <a:endParaRPr lang="nb-NO" sz="1600" dirty="0"/>
          </a:p>
          <a:p>
            <a:pPr lvl="1"/>
            <a:r>
              <a:rPr lang="nb-NO" sz="1600" dirty="0"/>
              <a:t>Utsettelse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886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Praktisk 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A9A99EC-6C19-C006-F183-D70DB6EB2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954" y="2050735"/>
            <a:ext cx="8101077" cy="420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F063824-8477-F660-7024-5A4A7EB55946}"/>
              </a:ext>
            </a:extLst>
          </p:cNvPr>
          <p:cNvSpPr txBox="1"/>
          <p:nvPr/>
        </p:nvSpPr>
        <p:spPr>
          <a:xfrm>
            <a:off x="1307868" y="3052373"/>
            <a:ext cx="9907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/>
              <a:t>Datahistorie og abstraksjonsnivå</a:t>
            </a:r>
          </a:p>
        </p:txBody>
      </p:sp>
    </p:spTree>
    <p:extLst>
      <p:ext uri="{BB962C8B-B14F-4D97-AF65-F5344CB8AC3E}">
        <p14:creationId xmlns:p14="http://schemas.microsoft.com/office/powerpoint/2010/main" val="391705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0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Rectangle 1032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9" name="Rectangle 1034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nb-NO"/>
              <a:t>Analoge vs. Digitale maskiner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>
            <a:normAutofit/>
          </a:bodyPr>
          <a:lstStyle/>
          <a:p>
            <a:r>
              <a:rPr lang="nb-NO" sz="2000" dirty="0"/>
              <a:t>Analoge maskiner: Datamaskiner der data og verdier representeres ved hjelp av fysiske størrelser</a:t>
            </a:r>
          </a:p>
          <a:p>
            <a:r>
              <a:rPr lang="nb-NO" sz="2000" dirty="0"/>
              <a:t>Digitale maskiner: Datamaskiner der verdier representeres symbolsk (bits)</a:t>
            </a:r>
          </a:p>
          <a:p>
            <a:pPr marL="0" indent="0">
              <a:buNone/>
            </a:pPr>
            <a:r>
              <a:rPr lang="nb-NO" dirty="0"/>
              <a:t>.</a:t>
            </a:r>
          </a:p>
          <a:p>
            <a:endParaRPr lang="nb-NO" dirty="0"/>
          </a:p>
        </p:txBody>
      </p:sp>
      <p:pic>
        <p:nvPicPr>
          <p:cNvPr id="1026" name="Picture 2" descr="Download Binary 1 0 Royalty-Free Stock Illustration Image - Pixabay">
            <a:extLst>
              <a:ext uri="{FF2B5EF4-FFF2-40B4-BE49-F238E27FC236}">
                <a16:creationId xmlns:a16="http://schemas.microsoft.com/office/drawing/2014/main" id="{C1481900-E882-88E2-7037-F7CD184B1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9" r="1" b="11477"/>
          <a:stretch/>
        </p:blipFill>
        <p:spPr bwMode="auto">
          <a:xfrm>
            <a:off x="7932674" y="3429000"/>
            <a:ext cx="4124416" cy="319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 descr="Et bilde som inneholder kunst, Mineral&#10;&#10;Automatisk generert beskrivelse">
            <a:extLst>
              <a:ext uri="{FF2B5EF4-FFF2-40B4-BE49-F238E27FC236}">
                <a16:creationId xmlns:a16="http://schemas.microsoft.com/office/drawing/2014/main" id="{A78FCDE1-B999-9BCF-7DFF-3C5FA66261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01" b="12237"/>
          <a:stretch/>
        </p:blipFill>
        <p:spPr>
          <a:xfrm>
            <a:off x="7837370" y="237745"/>
            <a:ext cx="4316128" cy="31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52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Tiden før moderne datamaskiner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pPr lvl="1"/>
            <a:r>
              <a:rPr lang="nb-NO" sz="2400" dirty="0"/>
              <a:t>Tabeller</a:t>
            </a:r>
          </a:p>
          <a:p>
            <a:pPr lvl="2"/>
            <a:r>
              <a:rPr lang="nb-NO" sz="2000" dirty="0"/>
              <a:t>Produsert av mennesker som regnet ut for hånd</a:t>
            </a:r>
          </a:p>
          <a:p>
            <a:pPr lvl="2"/>
            <a:r>
              <a:rPr lang="nb-NO" sz="2000" dirty="0"/>
              <a:t>Kunne inneholde feil</a:t>
            </a:r>
          </a:p>
          <a:p>
            <a:pPr lvl="2"/>
            <a:r>
              <a:rPr lang="nb-NO" sz="2000" dirty="0"/>
              <a:t>Kostbart</a:t>
            </a:r>
          </a:p>
          <a:p>
            <a:pPr lvl="2"/>
            <a:endParaRPr lang="nb-NO" sz="17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4151723-74D2-BC5B-DFA2-6B1B38BBC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453" y="2309027"/>
            <a:ext cx="4385823" cy="238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Hva er en datamaskin?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sz="2000" dirty="0"/>
              <a:t>I IN1020 bruker vi følgende kriterier:</a:t>
            </a:r>
          </a:p>
          <a:p>
            <a:pPr lvl="1"/>
            <a:r>
              <a:rPr lang="nb-NO" sz="1800" b="1" dirty="0"/>
              <a:t>Generell</a:t>
            </a:r>
            <a:r>
              <a:rPr lang="nb-NO" sz="1800" dirty="0"/>
              <a:t>: kan løse alle typer </a:t>
            </a:r>
            <a:r>
              <a:rPr lang="nb-NO" sz="1800" dirty="0" err="1"/>
              <a:t>beregnbare</a:t>
            </a:r>
            <a:r>
              <a:rPr lang="nb-NO" sz="1800" dirty="0"/>
              <a:t> problemer</a:t>
            </a:r>
          </a:p>
          <a:p>
            <a:pPr lvl="1"/>
            <a:r>
              <a:rPr lang="nb-NO" sz="1800" b="1" dirty="0"/>
              <a:t>Programmerbar</a:t>
            </a:r>
            <a:r>
              <a:rPr lang="nb-NO" sz="1800" dirty="0"/>
              <a:t>: med programmet i minnet på maskinen</a:t>
            </a:r>
          </a:p>
          <a:p>
            <a:pPr lvl="1"/>
            <a:r>
              <a:rPr lang="nb-NO" sz="1800" b="1" dirty="0"/>
              <a:t>Ferdig, tatt i bruk</a:t>
            </a:r>
            <a:r>
              <a:rPr lang="nb-NO" sz="1800" dirty="0"/>
              <a:t>: ikke bare en idé på papiret</a:t>
            </a:r>
          </a:p>
          <a:p>
            <a:r>
              <a:rPr lang="nb-NO" sz="2000" dirty="0"/>
              <a:t>Den bør også være:</a:t>
            </a:r>
          </a:p>
          <a:p>
            <a:pPr lvl="1"/>
            <a:r>
              <a:rPr lang="nb-NO" sz="1800" b="1" dirty="0"/>
              <a:t>Binær</a:t>
            </a:r>
            <a:r>
              <a:rPr lang="nb-NO" sz="1800" dirty="0"/>
              <a:t>: basert på 2-tallssystemet</a:t>
            </a:r>
            <a:r>
              <a:rPr lang="nb-NO" sz="1800" b="1" dirty="0"/>
              <a:t> </a:t>
            </a:r>
          </a:p>
          <a:p>
            <a:pPr lvl="1"/>
            <a:r>
              <a:rPr lang="nb-NO" sz="1800" b="1" dirty="0"/>
              <a:t>Elektronisk</a:t>
            </a:r>
            <a:r>
              <a:rPr lang="nb-NO" sz="1800" dirty="0"/>
              <a:t>: ikke mekaniske elementer/fysiske bevegelige deler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173399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731521"/>
            <a:ext cx="9792208" cy="5234190"/>
          </a:xfrm>
        </p:spPr>
        <p:txBody>
          <a:bodyPr>
            <a:normAutofit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sz="2400" dirty="0"/>
              <a:t>Von Neumann-arkitekturen</a:t>
            </a:r>
          </a:p>
          <a:p>
            <a:r>
              <a:rPr lang="nb-NO" sz="1600" dirty="0"/>
              <a:t>Mot slutten av 1930-årene</a:t>
            </a:r>
          </a:p>
          <a:p>
            <a:r>
              <a:rPr lang="nb-NO" sz="1600" dirty="0">
                <a:effectLst/>
              </a:rPr>
              <a:t>Det store fremskrittet: minnet inneholder både programinstruksjonene og dataen</a:t>
            </a:r>
          </a:p>
          <a:p>
            <a:r>
              <a:rPr lang="nb-NO" sz="1600" dirty="0"/>
              <a:t>CPU: Central Processing Unit (prosessor)</a:t>
            </a:r>
          </a:p>
          <a:p>
            <a:r>
              <a:rPr lang="nb-NO" sz="1600" dirty="0"/>
              <a:t>RAM: Random </a:t>
            </a:r>
            <a:r>
              <a:rPr lang="nb-NO" sz="1600" dirty="0" err="1"/>
              <a:t>accsess</a:t>
            </a:r>
            <a:r>
              <a:rPr lang="nb-NO" sz="1600" dirty="0"/>
              <a:t> </a:t>
            </a:r>
            <a:r>
              <a:rPr lang="nb-NO" sz="1600" dirty="0" err="1"/>
              <a:t>memory</a:t>
            </a:r>
            <a:endParaRPr lang="nb-NO" sz="1600" dirty="0"/>
          </a:p>
          <a:p>
            <a:endParaRPr lang="nb-NO" sz="1600" dirty="0"/>
          </a:p>
          <a:p>
            <a:pPr marL="0" indent="0">
              <a:buNone/>
            </a:pPr>
            <a:r>
              <a:rPr lang="nb-NO" sz="2400" dirty="0"/>
              <a:t>EDSAC &amp; NUSSE</a:t>
            </a:r>
          </a:p>
          <a:p>
            <a:r>
              <a:rPr lang="nb-NO" sz="1600" dirty="0"/>
              <a:t>EDSAC - </a:t>
            </a:r>
            <a:r>
              <a:rPr lang="nb-NO" sz="1600" i="1" dirty="0">
                <a:effectLst/>
              </a:rPr>
              <a:t>Electronic </a:t>
            </a:r>
            <a:r>
              <a:rPr lang="nb-NO" sz="1600" i="1" dirty="0" err="1">
                <a:effectLst/>
              </a:rPr>
              <a:t>Delay</a:t>
            </a:r>
            <a:r>
              <a:rPr lang="nb-NO" sz="1600" i="1" dirty="0">
                <a:effectLst/>
              </a:rPr>
              <a:t> Storage Automatic </a:t>
            </a:r>
            <a:r>
              <a:rPr lang="nb-NO" sz="1600" i="1" dirty="0" err="1">
                <a:effectLst/>
              </a:rPr>
              <a:t>Calculator</a:t>
            </a:r>
            <a:r>
              <a:rPr lang="nb-NO" sz="1600" i="1" dirty="0">
                <a:effectLst/>
              </a:rPr>
              <a:t> (1949)</a:t>
            </a:r>
          </a:p>
          <a:p>
            <a:r>
              <a:rPr lang="nb-NO" sz="1600" i="1" dirty="0"/>
              <a:t>NUSSE - </a:t>
            </a:r>
            <a:r>
              <a:rPr lang="nb-NO" sz="1600" dirty="0"/>
              <a:t>Norsk Universell Siffermaskin, Selvstyrt, Elektronisk (Bygget 1950-1954</a:t>
            </a:r>
          </a:p>
          <a:p>
            <a:endParaRPr lang="nb-NO" dirty="0"/>
          </a:p>
        </p:txBody>
      </p:sp>
      <p:pic>
        <p:nvPicPr>
          <p:cNvPr id="6" name="Picture 2" descr="CPU &#10;inndata &#10;Minne &#10;datamaskin &#10;utdata ">
            <a:extLst>
              <a:ext uri="{FF2B5EF4-FFF2-40B4-BE49-F238E27FC236}">
                <a16:creationId xmlns:a16="http://schemas.microsoft.com/office/drawing/2014/main" id="{80A583CC-C0AF-8B2B-E922-47368B676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190" y="2353927"/>
            <a:ext cx="3645043" cy="206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236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Abstraksjonsnivåer for datamaskiner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80AC8B-0E3D-1E12-3D9C-F7676A054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5509" y="1953958"/>
            <a:ext cx="5576019" cy="457752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B7EB2D6-91B4-E85F-A67E-19072EACAE8F}"/>
              </a:ext>
            </a:extLst>
          </p:cNvPr>
          <p:cNvSpPr txBox="1"/>
          <p:nvPr/>
        </p:nvSpPr>
        <p:spPr>
          <a:xfrm>
            <a:off x="1243584" y="2615183"/>
            <a:ext cx="32369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Abstraksjon: forenkling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0645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6150" name="Picture 6" descr="Abstraction - Computer Science Wiki">
            <a:extLst>
              <a:ext uri="{FF2B5EF4-FFF2-40B4-BE49-F238E27FC236}">
                <a16:creationId xmlns:a16="http://schemas.microsoft.com/office/drawing/2014/main" id="{76BA6EDE-2A35-CFF6-4C28-F2B5C3653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395" y="1009753"/>
            <a:ext cx="6439059" cy="483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025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92196-6EBB-2E6A-69BC-02B785D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Ukesoppgaver og 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92961-147D-453F-7050-1C194927F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sz="1800" dirty="0"/>
              <a:t>Ukesoppgaver – Datahistorie og Sikkerhet</a:t>
            </a:r>
          </a:p>
          <a:p>
            <a:pPr lvl="1"/>
            <a:r>
              <a:rPr lang="nb-NO" sz="1600" dirty="0">
                <a:hlinkClick r:id="rId2"/>
              </a:rPr>
              <a:t>https://www.uio.no/studier/emner/matnat/ifi/IN1020/h22/ukeoppgaver/01-datahistorie-oppg.pdf</a:t>
            </a:r>
            <a:endParaRPr lang="nb-NO" sz="1600" dirty="0"/>
          </a:p>
          <a:p>
            <a:pPr marL="27432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951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31271C"/>
      </a:dk2>
      <a:lt2>
        <a:srgbClr val="F0F2F3"/>
      </a:lt2>
      <a:accent1>
        <a:srgbClr val="E78B29"/>
      </a:accent1>
      <a:accent2>
        <a:srgbClr val="D52A17"/>
      </a:accent2>
      <a:accent3>
        <a:srgbClr val="E72965"/>
      </a:accent3>
      <a:accent4>
        <a:srgbClr val="D517A3"/>
      </a:accent4>
      <a:accent5>
        <a:srgbClr val="CA29E7"/>
      </a:accent5>
      <a:accent6>
        <a:srgbClr val="7022D7"/>
      </a:accent6>
      <a:hlink>
        <a:srgbClr val="BF3FBD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11700</TotalTime>
  <Words>290</Words>
  <Application>Microsoft Macintosh PowerPoint</Application>
  <PresentationFormat>Widescreen</PresentationFormat>
  <Paragraphs>57</Paragraphs>
  <Slides>13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22" baseType="lpstr">
      <vt:lpstr>Arial</vt:lpstr>
      <vt:lpstr>Avenir Next LT Pro</vt:lpstr>
      <vt:lpstr>Avenir Next LT Pro Light</vt:lpstr>
      <vt:lpstr>Calibri</vt:lpstr>
      <vt:lpstr>Century Gothic</vt:lpstr>
      <vt:lpstr>Garamond</vt:lpstr>
      <vt:lpstr>Wingdings</vt:lpstr>
      <vt:lpstr>SavonVTI</vt:lpstr>
      <vt:lpstr>BrushVTI</vt:lpstr>
      <vt:lpstr>Velkommen til IN1020!</vt:lpstr>
      <vt:lpstr>Om meg</vt:lpstr>
      <vt:lpstr>Plan for i dag</vt:lpstr>
      <vt:lpstr>Praktisk info</vt:lpstr>
      <vt:lpstr>Praktisk info</vt:lpstr>
      <vt:lpstr>PowerPoint-presentasjon</vt:lpstr>
      <vt:lpstr>Analoge vs. Digitale maskiner</vt:lpstr>
      <vt:lpstr>Tiden før moderne datamaskiner</vt:lpstr>
      <vt:lpstr>Hva er en datamaskin?</vt:lpstr>
      <vt:lpstr>PowerPoint-presentasjon</vt:lpstr>
      <vt:lpstr>Abstraksjonsnivåer for datamaskiner</vt:lpstr>
      <vt:lpstr>PowerPoint-presentasjon</vt:lpstr>
      <vt:lpstr>Ukesoppgaver og spørsmål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IN1020!</dc:title>
  <dc:creator>Therese Maria Lothe</dc:creator>
  <cp:lastModifiedBy>Therese Maria Lothe</cp:lastModifiedBy>
  <cp:revision>4</cp:revision>
  <dcterms:created xsi:type="dcterms:W3CDTF">2023-07-06T14:55:46Z</dcterms:created>
  <dcterms:modified xsi:type="dcterms:W3CDTF">2023-08-31T06:12:08Z</dcterms:modified>
</cp:coreProperties>
</file>