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1"/>
  </p:sldMasterIdLst>
  <p:sldIdLst>
    <p:sldId id="256" r:id="rId2"/>
    <p:sldId id="257" r:id="rId3"/>
    <p:sldId id="258" r:id="rId4"/>
    <p:sldId id="260" r:id="rId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40"/>
  </p:normalViewPr>
  <p:slideViewPr>
    <p:cSldViewPr snapToGrid="0">
      <p:cViewPr varScale="1">
        <p:scale>
          <a:sx n="102" d="100"/>
          <a:sy n="102" d="100"/>
        </p:scale>
        <p:origin x="95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1AA5537-BEFD-0C42-2D4A-650B40CCF8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1ECD79A-A72D-A2B7-FCD0-9F3EB3DDE1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D2ED4E0-A7F4-82B2-84F1-5161CFD6B4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73698-024A-954F-8DD7-16873EAA24DE}" type="datetimeFigureOut">
              <a:rPr lang="nb-NO" smtClean="0"/>
              <a:t>31.01.2024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0C7CA1C-8727-DF1E-3A31-23BEE7276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6E5F0CC-E723-AB28-7FB8-B5CAA3B3F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593DE-36C6-D140-9E05-3A5C4868D09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2590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38A3AB2-15C6-A4AE-2E81-CC1FD2F7E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7370C10-2476-BB91-B918-765D0900EA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2B5C13D-9B80-4216-0EAD-1E9C77C324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73698-024A-954F-8DD7-16873EAA24DE}" type="datetimeFigureOut">
              <a:rPr lang="nb-NO" smtClean="0"/>
              <a:t>31.01.2024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9664F22-E9B1-D1B6-EBBC-87272FAAA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E2D41AF-DFCB-15C7-6474-B65A265E1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593DE-36C6-D140-9E05-3A5C4868D09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04989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1E4C9EC-F13B-4A9A-0BF3-B21ADF1E73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943EC77-F5A7-6E2D-E859-17A2CF4974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83BD143-A3AD-4FD5-90E4-B9A370FE8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73698-024A-954F-8DD7-16873EAA24DE}" type="datetimeFigureOut">
              <a:rPr lang="nb-NO" smtClean="0"/>
              <a:t>31.01.2024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33D70E7-E6BB-6281-7431-2424DD58D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36F67EE-CBAA-5D7F-AB53-910BE0D70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593DE-36C6-D140-9E05-3A5C4868D09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1032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AAB0B13-507F-ABFD-C1C7-42DB73F5C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9428B81-5C70-BB78-4357-E151DA466E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489B264-645B-BAA6-2D6B-3348DC1342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C5BE26E-2A98-B394-A867-A001D6704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73698-024A-954F-8DD7-16873EAA24DE}" type="datetimeFigureOut">
              <a:rPr lang="nb-NO" smtClean="0"/>
              <a:t>31.01.2024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8475F93-6F2A-3E39-DC01-2D27CE23C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4E63BAF-9456-5703-D82D-909E722C7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593DE-36C6-D140-9E05-3A5C4868D09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974021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0B6CFC2-F753-6C3E-C059-7B0DDD3FFF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28B2836-B26F-FBA4-CF05-1C0B17863F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2F7C171-7742-7CF2-3257-FD4F5AB76E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B4C47561-38A4-2913-166B-141764F2EE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7B3D0F7C-095A-B31D-173F-52E89383B9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FE495461-9A4E-55C9-365C-3DF6BF6C8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73698-024A-954F-8DD7-16873EAA24DE}" type="datetimeFigureOut">
              <a:rPr lang="nb-NO" smtClean="0"/>
              <a:t>31.01.2024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B2AE0A50-1096-0F2D-0F3E-872EBB965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919FDFCA-AEDA-620F-DB81-3B5644D34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593DE-36C6-D140-9E05-3A5C4868D09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84142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CA391DE-D0BD-FF85-A284-EDD025C96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8E7DC6F9-F49A-2D72-D885-3853C9520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73698-024A-954F-8DD7-16873EAA24DE}" type="datetimeFigureOut">
              <a:rPr lang="nb-NO" smtClean="0"/>
              <a:t>31.01.2024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72FA593A-C897-6C0F-9A2C-1D8C8EBAF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4025F72-9C8B-AC7B-9FD6-F90EF5A9F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593DE-36C6-D140-9E05-3A5C4868D09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918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D6D720AA-34B3-B7D0-727E-8EA66D946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73698-024A-954F-8DD7-16873EAA24DE}" type="datetimeFigureOut">
              <a:rPr lang="nb-NO" smtClean="0"/>
              <a:t>31.01.2024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3657995F-1AC0-F676-EC0C-2F61B3FD2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9C6A979-0FB5-4ED5-E441-CE9F018BF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593DE-36C6-D140-9E05-3A5C4868D09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09195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D6FAB77-C0E1-C4BB-0214-A2965F551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6ECCD3D-0949-DCE3-E25C-F43E7C84E9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10DB392-64E4-F50C-BDEB-93972E4138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9CC20FD-4D1C-86AA-BEA3-43E611EFC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73698-024A-954F-8DD7-16873EAA24DE}" type="datetimeFigureOut">
              <a:rPr lang="nb-NO" smtClean="0"/>
              <a:t>31.01.2024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B1C84E1-6023-601E-1ADF-593F29C40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B83588C-AD21-3881-C668-7EAD4437A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593DE-36C6-D140-9E05-3A5C4868D09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29814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5C03BD8-2AC7-DB88-0206-63CC09C49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550FF255-03FD-8104-5A22-D027FD9BE8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9E76744-8BDE-963D-1A96-6407BF4C96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B4EA05F-4C7F-A27F-30B2-F446C47A53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73698-024A-954F-8DD7-16873EAA24DE}" type="datetimeFigureOut">
              <a:rPr lang="nb-NO" smtClean="0"/>
              <a:t>31.01.2024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043CDBD-A091-FB27-957E-61AFB983A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0B2EE9C-0FB0-A15D-E474-939252461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593DE-36C6-D140-9E05-3A5C4868D09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13711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C2C8B12-27FF-3D03-C58E-FCDF8FFE4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1FC15976-6A35-2758-4CDE-E06B475D01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312E83D-C1E7-F23E-BB20-868DA9293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73698-024A-954F-8DD7-16873EAA24DE}" type="datetimeFigureOut">
              <a:rPr lang="nb-NO" smtClean="0"/>
              <a:t>31.01.2024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5CDF2BD-D11A-AE93-F312-FF2369A7B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CBF7A08-9535-B4ED-6612-EA4E48FE6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593DE-36C6-D140-9E05-3A5C4868D09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5181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1728F9BA-6124-424E-52F3-DE6DFE3B37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5D4CECCA-2E51-0238-1DDB-7F8EA571A5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EF818B3-6AF0-A8D1-5886-E8634EBF0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73698-024A-954F-8DD7-16873EAA24DE}" type="datetimeFigureOut">
              <a:rPr lang="nb-NO" smtClean="0"/>
              <a:t>31.01.2024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9DA11CE-DF60-BE4A-E7D1-269A746E2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BAFC2F2-8B93-698C-FBB9-AE5EDA283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593DE-36C6-D140-9E05-3A5C4868D09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8789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0F5657C6-BB55-3D4A-C5AF-F1981AC89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072F3ED-54DB-1D56-F635-2F3FC9B80F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7EB8B7E-1D68-6C11-245E-CD5FD2FA61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D73698-024A-954F-8DD7-16873EAA24DE}" type="datetimeFigureOut">
              <a:rPr lang="nb-NO" smtClean="0"/>
              <a:t>31.01.2024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388E912-21DD-0C9D-D93E-E2D42ADD8D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FEECB7A-98AF-2609-8D77-376593199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C593DE-36C6-D140-9E05-3A5C4868D09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2097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chemeClr val="accent6">
              <a:lumMod val="75000"/>
            </a:schemeClr>
          </a:fgClr>
          <a:bgClr>
            <a:schemeClr val="accent6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775214B-7F9D-1CA8-7C31-22DB67AD460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8000" dirty="0">
                <a:cs typeface="Baghdad" pitchFamily="2" charset="-78"/>
              </a:rPr>
              <a:t>Velkommen til IN1010 – Gruppe 7 </a:t>
            </a:r>
            <a:r>
              <a:rPr lang="nb-NO" sz="8000" dirty="0">
                <a:cs typeface="Baghdad" pitchFamily="2" charset="-78"/>
                <a:sym typeface="Wingdings" pitchFamily="2" charset="2"/>
              </a:rPr>
              <a:t></a:t>
            </a:r>
            <a:endParaRPr lang="nb-NO" sz="8000" dirty="0">
              <a:cs typeface="Baghdad" pitchFamily="2" charset="-78"/>
            </a:endParaRP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CD73193-4B22-B60D-2962-9BAC1164F44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>
                <a:latin typeface="+mj-lt"/>
                <a:cs typeface="Baghdad" pitchFamily="2" charset="-78"/>
              </a:rPr>
              <a:t>Bushra </a:t>
            </a:r>
            <a:r>
              <a:rPr lang="nb-NO" dirty="0" err="1">
                <a:latin typeface="+mj-lt"/>
                <a:cs typeface="Baghdad" pitchFamily="2" charset="-78"/>
              </a:rPr>
              <a:t>Rekabi</a:t>
            </a:r>
            <a:r>
              <a:rPr lang="nb-NO" dirty="0">
                <a:latin typeface="+mj-lt"/>
                <a:cs typeface="Baghdad" pitchFamily="2" charset="-78"/>
              </a:rPr>
              <a:t> </a:t>
            </a:r>
          </a:p>
          <a:p>
            <a:r>
              <a:rPr lang="nb-NO" dirty="0" err="1">
                <a:latin typeface="+mj-lt"/>
                <a:cs typeface="Baghdad" pitchFamily="2" charset="-78"/>
              </a:rPr>
              <a:t>bralreka@ifi.uio.no</a:t>
            </a:r>
            <a:endParaRPr lang="nb-NO" dirty="0">
              <a:latin typeface="+mj-lt"/>
              <a:cs typeface="Baghda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299953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chemeClr val="accent6">
              <a:lumMod val="40000"/>
              <a:lumOff val="6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C8F8CDD-C08C-CDD1-793A-A480DAC189B9}"/>
              </a:ext>
            </a:extLst>
          </p:cNvPr>
          <p:cNvSpPr>
            <a:spLocks noGrp="1"/>
          </p:cNvSpPr>
          <p:nvPr>
            <p:ph type="title"/>
          </p:nvPr>
        </p:nvSpPr>
        <p:spPr>
          <a:pattFill prst="dotGrid">
            <a:fgClr>
              <a:schemeClr val="accent6">
                <a:lumMod val="40000"/>
                <a:lumOff val="60000"/>
              </a:schemeClr>
            </a:fgClr>
            <a:bgClr>
              <a:schemeClr val="bg1"/>
            </a:bgClr>
          </a:pattFill>
        </p:spPr>
        <p:txBody>
          <a:bodyPr/>
          <a:lstStyle/>
          <a:p>
            <a:r>
              <a:rPr lang="nb-NO" dirty="0"/>
              <a:t>Plan for dagen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ECE4C95-8EDA-FE2D-4BA5-DCE1539C79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3050"/>
            <a:ext cx="10515600" cy="4633913"/>
          </a:xfrm>
          <a:pattFill prst="dotGrid">
            <a:fgClr>
              <a:schemeClr val="accent6">
                <a:lumMod val="40000"/>
                <a:lumOff val="60000"/>
              </a:schemeClr>
            </a:fgClr>
            <a:bgClr>
              <a:schemeClr val="bg1"/>
            </a:bgClr>
          </a:pattFill>
        </p:spPr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</a:pPr>
            <a:r>
              <a:rPr lang="nb-NO" sz="3200" dirty="0">
                <a:latin typeface="+mj-lt"/>
              </a:rPr>
              <a:t>Litt om meg </a:t>
            </a:r>
          </a:p>
          <a:p>
            <a:pPr>
              <a:lnSpc>
                <a:spcPct val="150000"/>
              </a:lnSpc>
            </a:pPr>
            <a:r>
              <a:rPr lang="nb-NO" sz="3200" dirty="0">
                <a:latin typeface="+mj-lt"/>
              </a:rPr>
              <a:t>Litt om dere</a:t>
            </a:r>
          </a:p>
          <a:p>
            <a:pPr>
              <a:lnSpc>
                <a:spcPct val="150000"/>
              </a:lnSpc>
            </a:pPr>
            <a:r>
              <a:rPr lang="nb-NO" sz="3200" dirty="0">
                <a:latin typeface="+mj-lt"/>
              </a:rPr>
              <a:t>Plan for gruppetimene</a:t>
            </a:r>
          </a:p>
          <a:p>
            <a:pPr>
              <a:lnSpc>
                <a:spcPct val="150000"/>
              </a:lnSpc>
            </a:pPr>
            <a:r>
              <a:rPr lang="nb-NO" sz="3200" dirty="0">
                <a:latin typeface="+mj-lt"/>
              </a:rPr>
              <a:t>Arv og subklasser 1 - Gjennomgang av et eksempel</a:t>
            </a:r>
          </a:p>
          <a:p>
            <a:pPr lvl="1">
              <a:lnSpc>
                <a:spcPct val="150000"/>
              </a:lnSpc>
            </a:pPr>
            <a:r>
              <a:rPr lang="nb-NO" sz="2800" dirty="0">
                <a:latin typeface="+mj-lt"/>
              </a:rPr>
              <a:t>Kodefiler legges ut separat</a:t>
            </a:r>
          </a:p>
          <a:p>
            <a:pPr>
              <a:lnSpc>
                <a:spcPct val="150000"/>
              </a:lnSpc>
            </a:pPr>
            <a:r>
              <a:rPr lang="nb-NO" sz="3200" dirty="0">
                <a:latin typeface="+mj-lt"/>
              </a:rPr>
              <a:t>Pause </a:t>
            </a:r>
          </a:p>
          <a:p>
            <a:pPr>
              <a:lnSpc>
                <a:spcPct val="150000"/>
              </a:lnSpc>
            </a:pPr>
            <a:r>
              <a:rPr lang="nb-NO" sz="3200" dirty="0">
                <a:latin typeface="+mj-lt"/>
              </a:rPr>
              <a:t>Jobbe med ukesoppgaver / obligatorisk innlevering 1</a:t>
            </a:r>
          </a:p>
        </p:txBody>
      </p:sp>
    </p:spTree>
    <p:extLst>
      <p:ext uri="{BB962C8B-B14F-4D97-AF65-F5344CB8AC3E}">
        <p14:creationId xmlns:p14="http://schemas.microsoft.com/office/powerpoint/2010/main" val="225588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chemeClr val="accent6">
              <a:lumMod val="40000"/>
              <a:lumOff val="60000"/>
            </a:schemeClr>
          </a:fgClr>
          <a:bgClr>
            <a:schemeClr val="bg1"/>
          </a:bgClr>
        </a:patt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E18471-0FBA-9D65-8368-6E67DF7F93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795C0F1-0097-ECB1-1C12-6626AE74AB8A}"/>
              </a:ext>
            </a:extLst>
          </p:cNvPr>
          <p:cNvSpPr>
            <a:spLocks noGrp="1"/>
          </p:cNvSpPr>
          <p:nvPr>
            <p:ph type="title"/>
          </p:nvPr>
        </p:nvSpPr>
        <p:spPr>
          <a:pattFill prst="dotGrid">
            <a:fgClr>
              <a:schemeClr val="accent6">
                <a:lumMod val="40000"/>
                <a:lumOff val="60000"/>
              </a:schemeClr>
            </a:fgClr>
            <a:bgClr>
              <a:schemeClr val="bg1"/>
            </a:bgClr>
          </a:pattFill>
        </p:spPr>
        <p:txBody>
          <a:bodyPr/>
          <a:lstStyle/>
          <a:p>
            <a:r>
              <a:rPr lang="nb-NO" dirty="0"/>
              <a:t>Litt om meg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81A932C-811B-41F3-9349-A7C3C13D39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  <a:pattFill prst="dotGrid">
            <a:fgClr>
              <a:schemeClr val="accent6">
                <a:lumMod val="40000"/>
                <a:lumOff val="60000"/>
              </a:schemeClr>
            </a:fgClr>
            <a:bgClr>
              <a:schemeClr val="bg1"/>
            </a:bgClr>
          </a:pattFill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nb-NO" sz="2400" dirty="0">
                <a:latin typeface="+mj-lt"/>
              </a:rPr>
              <a:t>Bushra, 27 år, fra Trondheim</a:t>
            </a:r>
          </a:p>
          <a:p>
            <a:pPr>
              <a:lnSpc>
                <a:spcPct val="150000"/>
              </a:lnSpc>
            </a:pPr>
            <a:r>
              <a:rPr lang="nb-NO" sz="2400" dirty="0">
                <a:latin typeface="+mj-lt"/>
              </a:rPr>
              <a:t>Tidligere </a:t>
            </a:r>
            <a:r>
              <a:rPr lang="nb-NO" sz="2400" dirty="0">
                <a:latin typeface="+mj-lt"/>
                <a:sym typeface="Wingdings" pitchFamily="2" charset="2"/>
              </a:rPr>
              <a:t> </a:t>
            </a:r>
            <a:r>
              <a:rPr lang="nb-NO" sz="2400" dirty="0">
                <a:latin typeface="+mj-lt"/>
              </a:rPr>
              <a:t>Bachelor i fonetikk (NTNU), Master i logopedi (UiB)</a:t>
            </a:r>
          </a:p>
          <a:p>
            <a:pPr>
              <a:lnSpc>
                <a:spcPct val="150000"/>
              </a:lnSpc>
            </a:pPr>
            <a:r>
              <a:rPr lang="nb-NO" sz="2400" dirty="0">
                <a:latin typeface="+mj-lt"/>
              </a:rPr>
              <a:t>Nå </a:t>
            </a:r>
            <a:r>
              <a:rPr lang="nb-NO" sz="2400" dirty="0">
                <a:latin typeface="+mj-lt"/>
                <a:sym typeface="Wingdings" pitchFamily="2" charset="2"/>
              </a:rPr>
              <a:t> Fritt sammensatt bachelor i informatikk (UiO)</a:t>
            </a:r>
          </a:p>
          <a:p>
            <a:pPr>
              <a:lnSpc>
                <a:spcPct val="150000"/>
              </a:lnSpc>
            </a:pPr>
            <a:r>
              <a:rPr lang="nb-NO" sz="2400" dirty="0">
                <a:latin typeface="+mj-lt"/>
                <a:sym typeface="Wingdings" pitchFamily="2" charset="2"/>
              </a:rPr>
              <a:t>Liker  Å lære, snakke, strikke, gå tur, lese, skrive, trene, bake og mye mer!</a:t>
            </a:r>
          </a:p>
          <a:p>
            <a:pPr>
              <a:lnSpc>
                <a:spcPct val="150000"/>
              </a:lnSpc>
            </a:pPr>
            <a:r>
              <a:rPr lang="nb-NO" sz="2400" dirty="0">
                <a:latin typeface="+mj-lt"/>
                <a:sym typeface="Wingdings" pitchFamily="2" charset="2"/>
              </a:rPr>
              <a:t>Mitt pedagogiske grunnsyn  Alle kan og vil lære noe </a:t>
            </a:r>
          </a:p>
          <a:p>
            <a:pPr>
              <a:lnSpc>
                <a:spcPct val="150000"/>
              </a:lnSpc>
            </a:pPr>
            <a:r>
              <a:rPr lang="nb-NO" sz="2400" dirty="0">
                <a:latin typeface="+mj-lt"/>
                <a:sym typeface="Wingdings" pitchFamily="2" charset="2"/>
              </a:rPr>
              <a:t>Min rolle  Hjelpe, støtte og veilede dere i deres faglige utvikling i IN1010!</a:t>
            </a:r>
            <a:endParaRPr lang="nb-NO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79095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chemeClr val="accent6">
              <a:lumMod val="40000"/>
              <a:lumOff val="60000"/>
            </a:schemeClr>
          </a:fgClr>
          <a:bgClr>
            <a:schemeClr val="bg1"/>
          </a:bgClr>
        </a:patt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D77B0B-91F3-2ABC-5188-915F5B44F7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0AE8FC-66E2-D5BB-593F-3356B5DF8BC9}"/>
              </a:ext>
            </a:extLst>
          </p:cNvPr>
          <p:cNvSpPr>
            <a:spLocks noGrp="1"/>
          </p:cNvSpPr>
          <p:nvPr>
            <p:ph type="title"/>
          </p:nvPr>
        </p:nvSpPr>
        <p:spPr>
          <a:pattFill prst="dotGrid">
            <a:fgClr>
              <a:schemeClr val="accent6">
                <a:lumMod val="40000"/>
                <a:lumOff val="60000"/>
              </a:schemeClr>
            </a:fgClr>
            <a:bgClr>
              <a:schemeClr val="bg1"/>
            </a:bgClr>
          </a:pattFill>
        </p:spPr>
        <p:txBody>
          <a:bodyPr/>
          <a:lstStyle/>
          <a:p>
            <a:r>
              <a:rPr lang="nb-NO" dirty="0"/>
              <a:t>Plan for gruppetimene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E485ADE-1E40-422C-30B7-C7FC321BF6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8280"/>
            <a:ext cx="10515600" cy="4598684"/>
          </a:xfrm>
          <a:pattFill prst="dotGrid">
            <a:fgClr>
              <a:schemeClr val="accent6">
                <a:lumMod val="40000"/>
                <a:lumOff val="60000"/>
              </a:schemeClr>
            </a:fgClr>
            <a:bgClr>
              <a:schemeClr val="bg1"/>
            </a:bgClr>
          </a:pattFill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nb-NO" sz="1400" dirty="0">
                <a:latin typeface="+mj-lt"/>
              </a:rPr>
              <a:t>Gjennomgang av ukas tema med et eksempel </a:t>
            </a:r>
          </a:p>
          <a:p>
            <a:pPr lvl="1">
              <a:lnSpc>
                <a:spcPct val="150000"/>
              </a:lnSpc>
            </a:pPr>
            <a:r>
              <a:rPr lang="nb-NO" sz="1200" dirty="0">
                <a:latin typeface="+mj-lt"/>
              </a:rPr>
              <a:t>Mulighet for å se teorien anvendt i praksis</a:t>
            </a:r>
          </a:p>
          <a:p>
            <a:pPr lvl="1">
              <a:lnSpc>
                <a:spcPct val="150000"/>
              </a:lnSpc>
            </a:pPr>
            <a:r>
              <a:rPr lang="nb-NO" sz="1200" dirty="0">
                <a:latin typeface="+mj-lt"/>
              </a:rPr>
              <a:t>Mulighet for spørsmål</a:t>
            </a:r>
          </a:p>
          <a:p>
            <a:pPr>
              <a:lnSpc>
                <a:spcPct val="150000"/>
              </a:lnSpc>
            </a:pPr>
            <a:r>
              <a:rPr lang="nb-NO" sz="1400" dirty="0">
                <a:latin typeface="+mj-lt"/>
              </a:rPr>
              <a:t>Pause </a:t>
            </a:r>
          </a:p>
          <a:p>
            <a:pPr>
              <a:lnSpc>
                <a:spcPct val="150000"/>
              </a:lnSpc>
            </a:pPr>
            <a:r>
              <a:rPr lang="nb-NO" sz="1400" dirty="0">
                <a:latin typeface="+mj-lt"/>
              </a:rPr>
              <a:t>Arbeid med ukesoppgaver / innleveringer </a:t>
            </a:r>
            <a:r>
              <a:rPr lang="nb-NO" sz="1400" dirty="0">
                <a:latin typeface="+mj-lt"/>
                <a:sym typeface="Wingdings" pitchFamily="2" charset="2"/>
              </a:rPr>
              <a:t> forsøke å få til begge deler </a:t>
            </a:r>
            <a:endParaRPr lang="nb-NO" sz="1400" dirty="0"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nb-NO" sz="1400" dirty="0">
                <a:latin typeface="+mj-lt"/>
              </a:rPr>
              <a:t>Mine ønsker</a:t>
            </a:r>
          </a:p>
          <a:p>
            <a:pPr lvl="1">
              <a:lnSpc>
                <a:spcPct val="150000"/>
              </a:lnSpc>
            </a:pPr>
            <a:r>
              <a:rPr lang="nb-NO" sz="1200" dirty="0">
                <a:latin typeface="+mj-lt"/>
              </a:rPr>
              <a:t>Dere har vært på ukas forelesning / sett opptak</a:t>
            </a:r>
          </a:p>
          <a:p>
            <a:pPr lvl="1">
              <a:lnSpc>
                <a:spcPct val="150000"/>
              </a:lnSpc>
            </a:pPr>
            <a:r>
              <a:rPr lang="nb-NO" sz="1200" dirty="0">
                <a:latin typeface="+mj-lt"/>
              </a:rPr>
              <a:t>Dere deltar aktivt under gjennomgangen  </a:t>
            </a:r>
          </a:p>
          <a:p>
            <a:pPr lvl="1">
              <a:lnSpc>
                <a:spcPct val="150000"/>
              </a:lnSpc>
            </a:pPr>
            <a:r>
              <a:rPr lang="nb-NO" sz="1200" dirty="0">
                <a:latin typeface="+mj-lt"/>
              </a:rPr>
              <a:t>Dere prøver å løse oppgaver selvstendig så langt det lar seg gjøre</a:t>
            </a:r>
          </a:p>
          <a:p>
            <a:pPr lvl="1">
              <a:lnSpc>
                <a:spcPct val="150000"/>
              </a:lnSpc>
            </a:pPr>
            <a:r>
              <a:rPr lang="nb-NO" sz="1200" dirty="0">
                <a:latin typeface="+mj-lt"/>
              </a:rPr>
              <a:t>Dere stiller konkrete spørsmål til oppgaver / begreper </a:t>
            </a:r>
          </a:p>
          <a:p>
            <a:pPr lvl="1">
              <a:lnSpc>
                <a:spcPct val="150000"/>
              </a:lnSpc>
            </a:pPr>
            <a:r>
              <a:rPr lang="nb-NO" sz="1200" dirty="0">
                <a:latin typeface="+mj-lt"/>
              </a:rPr>
              <a:t>Dere gir meg tilbakemeldinger om hva som fungerer godt og hva som kan bli gjort annerledes</a:t>
            </a:r>
          </a:p>
          <a:p>
            <a:pPr>
              <a:lnSpc>
                <a:spcPct val="150000"/>
              </a:lnSpc>
            </a:pPr>
            <a:r>
              <a:rPr lang="nb-NO" sz="1400" dirty="0">
                <a:latin typeface="+mj-lt"/>
              </a:rPr>
              <a:t>Deres ønsker</a:t>
            </a:r>
          </a:p>
          <a:p>
            <a:pPr lvl="1">
              <a:lnSpc>
                <a:spcPct val="150000"/>
              </a:lnSpc>
            </a:pPr>
            <a:r>
              <a:rPr lang="nb-NO" sz="1200" dirty="0">
                <a:latin typeface="+mj-lt"/>
              </a:rPr>
              <a:t>Gjennomgang av ukas tema ved bruk av «live </a:t>
            </a:r>
            <a:r>
              <a:rPr lang="nb-NO" sz="1200" dirty="0" err="1">
                <a:latin typeface="+mj-lt"/>
              </a:rPr>
              <a:t>coding</a:t>
            </a:r>
            <a:r>
              <a:rPr lang="nb-NO" sz="1200" dirty="0">
                <a:latin typeface="+mj-lt"/>
              </a:rPr>
              <a:t>»  med mulighet for å følge med og skrive koden samtidig </a:t>
            </a:r>
          </a:p>
          <a:p>
            <a:pPr lvl="1">
              <a:lnSpc>
                <a:spcPct val="150000"/>
              </a:lnSpc>
            </a:pPr>
            <a:r>
              <a:rPr lang="nb-NO" sz="1200" dirty="0">
                <a:latin typeface="+mj-lt"/>
              </a:rPr>
              <a:t>Mulighet for å jobbe med innleveringer</a:t>
            </a:r>
          </a:p>
          <a:p>
            <a:pPr marL="457200" lvl="1" indent="0">
              <a:lnSpc>
                <a:spcPct val="150000"/>
              </a:lnSpc>
              <a:buNone/>
            </a:pPr>
            <a:endParaRPr lang="nb-NO" sz="1000" dirty="0">
              <a:latin typeface="+mj-lt"/>
            </a:endParaRPr>
          </a:p>
          <a:p>
            <a:pPr lvl="1">
              <a:lnSpc>
                <a:spcPct val="150000"/>
              </a:lnSpc>
            </a:pPr>
            <a:endParaRPr lang="nb-NO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111686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ransje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227</TotalTime>
  <Words>248</Words>
  <Application>Microsoft Macintosh PowerPoint</Application>
  <PresentationFormat>Widescreen</PresentationFormat>
  <Paragraphs>33</Paragraphs>
  <Slides>4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9" baseType="lpstr">
      <vt:lpstr>Arial</vt:lpstr>
      <vt:lpstr>Baghdad</vt:lpstr>
      <vt:lpstr>Calibri</vt:lpstr>
      <vt:lpstr>Calibri Light</vt:lpstr>
      <vt:lpstr>Office-tema</vt:lpstr>
      <vt:lpstr>Velkommen til IN1010 – Gruppe 7 </vt:lpstr>
      <vt:lpstr>Plan for dagen</vt:lpstr>
      <vt:lpstr>Litt om meg </vt:lpstr>
      <vt:lpstr>Plan for gruppetimene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IN1010 – Gruppe 7</dc:title>
  <dc:creator>Bushra Rekabi</dc:creator>
  <cp:lastModifiedBy>Bushra Rekabi</cp:lastModifiedBy>
  <cp:revision>7</cp:revision>
  <dcterms:created xsi:type="dcterms:W3CDTF">2024-01-29T22:17:41Z</dcterms:created>
  <dcterms:modified xsi:type="dcterms:W3CDTF">2024-01-31T13:21:01Z</dcterms:modified>
</cp:coreProperties>
</file>