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3" r:id="rId2"/>
    <p:sldId id="257" r:id="rId3"/>
    <p:sldId id="405" r:id="rId4"/>
    <p:sldId id="406" r:id="rId5"/>
    <p:sldId id="339" r:id="rId6"/>
    <p:sldId id="340" r:id="rId7"/>
    <p:sldId id="342" r:id="rId8"/>
    <p:sldId id="341" r:id="rId9"/>
    <p:sldId id="407" r:id="rId10"/>
    <p:sldId id="408" r:id="rId11"/>
    <p:sldId id="404" r:id="rId12"/>
    <p:sldId id="409" r:id="rId13"/>
    <p:sldId id="410" r:id="rId14"/>
    <p:sldId id="411" r:id="rId15"/>
    <p:sldId id="41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A56A21-51EB-4281-87FB-F076A57ACBBF}" v="544" dt="2021-02-22T11:48:26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64A56A21-51EB-4281-87FB-F076A57ACBBF}"/>
    <pc:docChg chg="undo custSel addSld delSld modSld sldOrd">
      <pc:chgData name="Jessie Usagi" userId="9cd9acdb6ac7286c" providerId="LiveId" clId="{64A56A21-51EB-4281-87FB-F076A57ACBBF}" dt="2021-02-22T11:48:26.677" v="2903" actId="20577"/>
      <pc:docMkLst>
        <pc:docMk/>
      </pc:docMkLst>
      <pc:sldChg chg="modSp new del">
        <pc:chgData name="Jessie Usagi" userId="9cd9acdb6ac7286c" providerId="LiveId" clId="{64A56A21-51EB-4281-87FB-F076A57ACBBF}" dt="2021-02-21T22:49:03.888" v="4" actId="2696"/>
        <pc:sldMkLst>
          <pc:docMk/>
          <pc:sldMk cId="3221102869" sldId="256"/>
        </pc:sldMkLst>
        <pc:spChg chg="mod">
          <ac:chgData name="Jessie Usagi" userId="9cd9acdb6ac7286c" providerId="LiveId" clId="{64A56A21-51EB-4281-87FB-F076A57ACBBF}" dt="2021-02-21T22:48:41.566" v="1"/>
          <ac:spMkLst>
            <pc:docMk/>
            <pc:sldMk cId="3221102869" sldId="256"/>
            <ac:spMk id="2" creationId="{02C11ED7-EE5A-44BD-A253-1F66FAA6858E}"/>
          </ac:spMkLst>
        </pc:spChg>
        <pc:spChg chg="mod">
          <ac:chgData name="Jessie Usagi" userId="9cd9acdb6ac7286c" providerId="LiveId" clId="{64A56A21-51EB-4281-87FB-F076A57ACBBF}" dt="2021-02-21T22:48:41.566" v="1"/>
          <ac:spMkLst>
            <pc:docMk/>
            <pc:sldMk cId="3221102869" sldId="256"/>
            <ac:spMk id="3" creationId="{F9950AFC-204E-46A3-A875-62227477A871}"/>
          </ac:spMkLst>
        </pc:spChg>
      </pc:sldChg>
      <pc:sldChg chg="modSp add modAnim">
        <pc:chgData name="Jessie Usagi" userId="9cd9acdb6ac7286c" providerId="LiveId" clId="{64A56A21-51EB-4281-87FB-F076A57ACBBF}" dt="2021-02-21T22:50:36.916" v="99" actId="20577"/>
        <pc:sldMkLst>
          <pc:docMk/>
          <pc:sldMk cId="1042409334" sldId="257"/>
        </pc:sldMkLst>
        <pc:spChg chg="mod">
          <ac:chgData name="Jessie Usagi" userId="9cd9acdb6ac7286c" providerId="LiveId" clId="{64A56A21-51EB-4281-87FB-F076A57ACBBF}" dt="2021-02-21T22:50:36.916" v="99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add mod modAnim">
        <pc:chgData name="Jessie Usagi" userId="9cd9acdb6ac7286c" providerId="LiveId" clId="{64A56A21-51EB-4281-87FB-F076A57ACBBF}" dt="2021-02-21T23:08:44.911" v="909" actId="20577"/>
        <pc:sldMkLst>
          <pc:docMk/>
          <pc:sldMk cId="3386060790" sldId="339"/>
        </pc:sldMkLst>
        <pc:spChg chg="mod">
          <ac:chgData name="Jessie Usagi" userId="9cd9acdb6ac7286c" providerId="LiveId" clId="{64A56A21-51EB-4281-87FB-F076A57ACBBF}" dt="2021-02-21T23:08:44.911" v="909" actId="20577"/>
          <ac:spMkLst>
            <pc:docMk/>
            <pc:sldMk cId="3386060790" sldId="339"/>
            <ac:spMk id="3" creationId="{7712C576-B897-4EA9-976D-734763200967}"/>
          </ac:spMkLst>
        </pc:spChg>
      </pc:sldChg>
      <pc:sldChg chg="modSp add modAnim">
        <pc:chgData name="Jessie Usagi" userId="9cd9acdb6ac7286c" providerId="LiveId" clId="{64A56A21-51EB-4281-87FB-F076A57ACBBF}" dt="2021-02-22T00:12:18.433" v="1990" actId="255"/>
        <pc:sldMkLst>
          <pc:docMk/>
          <pc:sldMk cId="85042000" sldId="340"/>
        </pc:sldMkLst>
        <pc:spChg chg="mod">
          <ac:chgData name="Jessie Usagi" userId="9cd9acdb6ac7286c" providerId="LiveId" clId="{64A56A21-51EB-4281-87FB-F076A57ACBBF}" dt="2021-02-21T23:37:58.004" v="1091" actId="20577"/>
          <ac:spMkLst>
            <pc:docMk/>
            <pc:sldMk cId="85042000" sldId="340"/>
            <ac:spMk id="3" creationId="{1F8C964A-C56B-4400-94C1-B77F550AF824}"/>
          </ac:spMkLst>
        </pc:spChg>
        <pc:spChg chg="mod">
          <ac:chgData name="Jessie Usagi" userId="9cd9acdb6ac7286c" providerId="LiveId" clId="{64A56A21-51EB-4281-87FB-F076A57ACBBF}" dt="2021-02-22T00:12:18.433" v="1990" actId="255"/>
          <ac:spMkLst>
            <pc:docMk/>
            <pc:sldMk cId="85042000" sldId="340"/>
            <ac:spMk id="4" creationId="{748A762C-5F41-4AF3-B22B-4870BF628721}"/>
          </ac:spMkLst>
        </pc:spChg>
      </pc:sldChg>
      <pc:sldChg chg="modSp add modAnim">
        <pc:chgData name="Jessie Usagi" userId="9cd9acdb6ac7286c" providerId="LiveId" clId="{64A56A21-51EB-4281-87FB-F076A57ACBBF}" dt="2021-02-21T23:37:45.963" v="1064" actId="313"/>
        <pc:sldMkLst>
          <pc:docMk/>
          <pc:sldMk cId="1632865195" sldId="341"/>
        </pc:sldMkLst>
        <pc:spChg chg="mod">
          <ac:chgData name="Jessie Usagi" userId="9cd9acdb6ac7286c" providerId="LiveId" clId="{64A56A21-51EB-4281-87FB-F076A57ACBBF}" dt="2021-02-21T23:37:45.078" v="1063" actId="313"/>
          <ac:spMkLst>
            <pc:docMk/>
            <pc:sldMk cId="1632865195" sldId="341"/>
            <ac:spMk id="5" creationId="{59AFB777-1444-480C-A074-1C33142DE101}"/>
          </ac:spMkLst>
        </pc:spChg>
      </pc:sldChg>
      <pc:sldChg chg="modSp add modAnim">
        <pc:chgData name="Jessie Usagi" userId="9cd9acdb6ac7286c" providerId="LiveId" clId="{64A56A21-51EB-4281-87FB-F076A57ACBBF}" dt="2021-02-22T11:48:26.677" v="2903" actId="20577"/>
        <pc:sldMkLst>
          <pc:docMk/>
          <pc:sldMk cId="990460372" sldId="342"/>
        </pc:sldMkLst>
        <pc:spChg chg="mod">
          <ac:chgData name="Jessie Usagi" userId="9cd9acdb6ac7286c" providerId="LiveId" clId="{64A56A21-51EB-4281-87FB-F076A57ACBBF}" dt="2021-02-21T23:40:02.981" v="1123" actId="20577"/>
          <ac:spMkLst>
            <pc:docMk/>
            <pc:sldMk cId="990460372" sldId="342"/>
            <ac:spMk id="3" creationId="{DF1A00BD-79E7-43CC-ACAE-85DB7CF7F470}"/>
          </ac:spMkLst>
        </pc:spChg>
        <pc:spChg chg="mod">
          <ac:chgData name="Jessie Usagi" userId="9cd9acdb6ac7286c" providerId="LiveId" clId="{64A56A21-51EB-4281-87FB-F076A57ACBBF}" dt="2021-02-22T11:48:26.677" v="2903" actId="20577"/>
          <ac:spMkLst>
            <pc:docMk/>
            <pc:sldMk cId="990460372" sldId="342"/>
            <ac:spMk id="4" creationId="{2C0BC66D-6F34-43C9-AF30-61D114586B26}"/>
          </ac:spMkLst>
        </pc:spChg>
      </pc:sldChg>
      <pc:sldChg chg="modSp add mod setBg">
        <pc:chgData name="Jessie Usagi" userId="9cd9acdb6ac7286c" providerId="LiveId" clId="{64A56A21-51EB-4281-87FB-F076A57ACBBF}" dt="2021-02-21T22:49:09.483" v="10" actId="20577"/>
        <pc:sldMkLst>
          <pc:docMk/>
          <pc:sldMk cId="3328120091" sldId="343"/>
        </pc:sldMkLst>
        <pc:spChg chg="mod">
          <ac:chgData name="Jessie Usagi" userId="9cd9acdb6ac7286c" providerId="LiveId" clId="{64A56A21-51EB-4281-87FB-F076A57ACBBF}" dt="2021-02-21T22:49:09.483" v="10" actId="20577"/>
          <ac:spMkLst>
            <pc:docMk/>
            <pc:sldMk cId="3328120091" sldId="343"/>
            <ac:spMk id="3" creationId="{63CFF459-B25B-4C8D-BED4-90B9C358ADAF}"/>
          </ac:spMkLst>
        </pc:spChg>
      </pc:sldChg>
      <pc:sldChg chg="modSp add del mod modAnim">
        <pc:chgData name="Jessie Usagi" userId="9cd9acdb6ac7286c" providerId="LiveId" clId="{64A56A21-51EB-4281-87FB-F076A57ACBBF}" dt="2021-02-22T00:52:56.996" v="2847" actId="2696"/>
        <pc:sldMkLst>
          <pc:docMk/>
          <pc:sldMk cId="2178480964" sldId="365"/>
        </pc:sldMkLst>
        <pc:spChg chg="mod">
          <ac:chgData name="Jessie Usagi" userId="9cd9acdb6ac7286c" providerId="LiveId" clId="{64A56A21-51EB-4281-87FB-F076A57ACBBF}" dt="2021-02-22T00:32:08.833" v="2199" actId="20577"/>
          <ac:spMkLst>
            <pc:docMk/>
            <pc:sldMk cId="2178480964" sldId="365"/>
            <ac:spMk id="3" creationId="{357DD9CD-9D89-47E6-B0DC-1E7F84899E2C}"/>
          </ac:spMkLst>
        </pc:spChg>
      </pc:sldChg>
      <pc:sldChg chg="add ord">
        <pc:chgData name="Jessie Usagi" userId="9cd9acdb6ac7286c" providerId="LiveId" clId="{64A56A21-51EB-4281-87FB-F076A57ACBBF}" dt="2021-02-22T00:11:57.099" v="1989"/>
        <pc:sldMkLst>
          <pc:docMk/>
          <pc:sldMk cId="2443176540" sldId="404"/>
        </pc:sldMkLst>
      </pc:sldChg>
      <pc:sldChg chg="modSp new mod modAnim">
        <pc:chgData name="Jessie Usagi" userId="9cd9acdb6ac7286c" providerId="LiveId" clId="{64A56A21-51EB-4281-87FB-F076A57ACBBF}" dt="2021-02-21T23:01:58.660" v="666"/>
        <pc:sldMkLst>
          <pc:docMk/>
          <pc:sldMk cId="884603924" sldId="405"/>
        </pc:sldMkLst>
        <pc:spChg chg="mod">
          <ac:chgData name="Jessie Usagi" userId="9cd9acdb6ac7286c" providerId="LiveId" clId="{64A56A21-51EB-4281-87FB-F076A57ACBBF}" dt="2021-02-21T22:59:07.622" v="179" actId="20577"/>
          <ac:spMkLst>
            <pc:docMk/>
            <pc:sldMk cId="884603924" sldId="405"/>
            <ac:spMk id="2" creationId="{8F188943-70DB-4C65-8BAF-EA02A4D83B02}"/>
          </ac:spMkLst>
        </pc:spChg>
        <pc:spChg chg="mod">
          <ac:chgData name="Jessie Usagi" userId="9cd9acdb6ac7286c" providerId="LiveId" clId="{64A56A21-51EB-4281-87FB-F076A57ACBBF}" dt="2021-02-21T23:01:48.357" v="664" actId="27636"/>
          <ac:spMkLst>
            <pc:docMk/>
            <pc:sldMk cId="884603924" sldId="405"/>
            <ac:spMk id="3" creationId="{0B4E8829-51A0-4216-84F0-6E981D25F2A4}"/>
          </ac:spMkLst>
        </pc:spChg>
      </pc:sldChg>
      <pc:sldChg chg="addSp delSp modSp new mod setBg setClrOvrMap">
        <pc:chgData name="Jessie Usagi" userId="9cd9acdb6ac7286c" providerId="LiveId" clId="{64A56A21-51EB-4281-87FB-F076A57ACBBF}" dt="2021-02-21T23:06:55.109" v="758" actId="14100"/>
        <pc:sldMkLst>
          <pc:docMk/>
          <pc:sldMk cId="2443185359" sldId="406"/>
        </pc:sldMkLst>
        <pc:spChg chg="mod">
          <ac:chgData name="Jessie Usagi" userId="9cd9acdb6ac7286c" providerId="LiveId" clId="{64A56A21-51EB-4281-87FB-F076A57ACBBF}" dt="2021-02-21T23:06:40.721" v="755" actId="20577"/>
          <ac:spMkLst>
            <pc:docMk/>
            <pc:sldMk cId="2443185359" sldId="406"/>
            <ac:spMk id="2" creationId="{C196AAD4-E3DA-4731-B1EA-57FD5BA48DA2}"/>
          </ac:spMkLst>
        </pc:spChg>
        <pc:spChg chg="del">
          <ac:chgData name="Jessie Usagi" userId="9cd9acdb6ac7286c" providerId="LiveId" clId="{64A56A21-51EB-4281-87FB-F076A57ACBBF}" dt="2021-02-21T23:05:41.144" v="668" actId="478"/>
          <ac:spMkLst>
            <pc:docMk/>
            <pc:sldMk cId="2443185359" sldId="406"/>
            <ac:spMk id="3" creationId="{A5D0BB66-DBA0-485E-8709-024B1525A823}"/>
          </ac:spMkLst>
        </pc:spChg>
        <pc:spChg chg="add">
          <ac:chgData name="Jessie Usagi" userId="9cd9acdb6ac7286c" providerId="LiveId" clId="{64A56A21-51EB-4281-87FB-F076A57ACBBF}" dt="2021-02-21T23:05:48.090" v="670" actId="26606"/>
          <ac:spMkLst>
            <pc:docMk/>
            <pc:sldMk cId="2443185359" sldId="406"/>
            <ac:spMk id="71" creationId="{133F8CB7-795C-4272-9073-64D8CF97F220}"/>
          </ac:spMkLst>
        </pc:spChg>
        <pc:spChg chg="add">
          <ac:chgData name="Jessie Usagi" userId="9cd9acdb6ac7286c" providerId="LiveId" clId="{64A56A21-51EB-4281-87FB-F076A57ACBBF}" dt="2021-02-21T23:05:48.090" v="670" actId="26606"/>
          <ac:spMkLst>
            <pc:docMk/>
            <pc:sldMk cId="2443185359" sldId="406"/>
            <ac:spMk id="73" creationId="{9674F1F8-962D-4FF5-B378-D9D2FFDFD27E}"/>
          </ac:spMkLst>
        </pc:spChg>
        <pc:spChg chg="add">
          <ac:chgData name="Jessie Usagi" userId="9cd9acdb6ac7286c" providerId="LiveId" clId="{64A56A21-51EB-4281-87FB-F076A57ACBBF}" dt="2021-02-21T23:05:48.090" v="670" actId="26606"/>
          <ac:spMkLst>
            <pc:docMk/>
            <pc:sldMk cId="2443185359" sldId="406"/>
            <ac:spMk id="75" creationId="{C701CDB4-05E2-481A-9165-2455B6FE22A8}"/>
          </ac:spMkLst>
        </pc:spChg>
        <pc:spChg chg="add">
          <ac:chgData name="Jessie Usagi" userId="9cd9acdb6ac7286c" providerId="LiveId" clId="{64A56A21-51EB-4281-87FB-F076A57ACBBF}" dt="2021-02-21T23:05:48.090" v="670" actId="26606"/>
          <ac:spMkLst>
            <pc:docMk/>
            <pc:sldMk cId="2443185359" sldId="406"/>
            <ac:spMk id="77" creationId="{93C43E0F-EC0A-4928-BA40-42313C09961E}"/>
          </ac:spMkLst>
        </pc:spChg>
        <pc:picChg chg="add mod">
          <ac:chgData name="Jessie Usagi" userId="9cd9acdb6ac7286c" providerId="LiveId" clId="{64A56A21-51EB-4281-87FB-F076A57ACBBF}" dt="2021-02-21T23:06:55.109" v="758" actId="14100"/>
          <ac:picMkLst>
            <pc:docMk/>
            <pc:sldMk cId="2443185359" sldId="406"/>
            <ac:picMk id="1026" creationId="{8658A8BF-FD42-4105-A001-7943F76081BB}"/>
          </ac:picMkLst>
        </pc:picChg>
      </pc:sldChg>
      <pc:sldChg chg="delSp modSp new mod modClrScheme modAnim chgLayout">
        <pc:chgData name="Jessie Usagi" userId="9cd9acdb6ac7286c" providerId="LiveId" clId="{64A56A21-51EB-4281-87FB-F076A57ACBBF}" dt="2021-02-21T23:45:59.445" v="1986"/>
        <pc:sldMkLst>
          <pc:docMk/>
          <pc:sldMk cId="3336902777" sldId="407"/>
        </pc:sldMkLst>
        <pc:spChg chg="mod ord">
          <ac:chgData name="Jessie Usagi" userId="9cd9acdb6ac7286c" providerId="LiveId" clId="{64A56A21-51EB-4281-87FB-F076A57ACBBF}" dt="2021-02-21T23:45:30.067" v="1977" actId="20577"/>
          <ac:spMkLst>
            <pc:docMk/>
            <pc:sldMk cId="3336902777" sldId="407"/>
            <ac:spMk id="2" creationId="{40253562-548C-4D8B-86B7-6BB5AAF0A15F}"/>
          </ac:spMkLst>
        </pc:spChg>
        <pc:spChg chg="mod ord">
          <ac:chgData name="Jessie Usagi" userId="9cd9acdb6ac7286c" providerId="LiveId" clId="{64A56A21-51EB-4281-87FB-F076A57ACBBF}" dt="2021-02-21T23:45:50.815" v="1985" actId="20577"/>
          <ac:spMkLst>
            <pc:docMk/>
            <pc:sldMk cId="3336902777" sldId="407"/>
            <ac:spMk id="3" creationId="{0BFCA991-1E2B-4955-BDB8-C5A599DB853A}"/>
          </ac:spMkLst>
        </pc:spChg>
        <pc:spChg chg="del">
          <ac:chgData name="Jessie Usagi" userId="9cd9acdb6ac7286c" providerId="LiveId" clId="{64A56A21-51EB-4281-87FB-F076A57ACBBF}" dt="2021-02-21T23:40:51.565" v="1147" actId="700"/>
          <ac:spMkLst>
            <pc:docMk/>
            <pc:sldMk cId="3336902777" sldId="407"/>
            <ac:spMk id="4" creationId="{B6277218-9E16-4BE5-B495-E1B7AF5E93A1}"/>
          </ac:spMkLst>
        </pc:spChg>
      </pc:sldChg>
      <pc:sldChg chg="modSp new mod modAnim">
        <pc:chgData name="Jessie Usagi" userId="9cd9acdb6ac7286c" providerId="LiveId" clId="{64A56A21-51EB-4281-87FB-F076A57ACBBF}" dt="2021-02-22T00:49:19.951" v="2278" actId="20577"/>
        <pc:sldMkLst>
          <pc:docMk/>
          <pc:sldMk cId="3760807606" sldId="408"/>
        </pc:sldMkLst>
        <pc:spChg chg="mod">
          <ac:chgData name="Jessie Usagi" userId="9cd9acdb6ac7286c" providerId="LiveId" clId="{64A56A21-51EB-4281-87FB-F076A57ACBBF}" dt="2021-02-22T00:12:33.146" v="2008" actId="20577"/>
          <ac:spMkLst>
            <pc:docMk/>
            <pc:sldMk cId="3760807606" sldId="408"/>
            <ac:spMk id="2" creationId="{7A808BAC-8F4C-4903-AADD-ECB9D04910F7}"/>
          </ac:spMkLst>
        </pc:spChg>
        <pc:spChg chg="mod">
          <ac:chgData name="Jessie Usagi" userId="9cd9acdb6ac7286c" providerId="LiveId" clId="{64A56A21-51EB-4281-87FB-F076A57ACBBF}" dt="2021-02-22T00:49:19.951" v="2278" actId="20577"/>
          <ac:spMkLst>
            <pc:docMk/>
            <pc:sldMk cId="3760807606" sldId="408"/>
            <ac:spMk id="3" creationId="{1C4C20AD-4B12-40AC-AEB3-F7E1942B981C}"/>
          </ac:spMkLst>
        </pc:spChg>
      </pc:sldChg>
      <pc:sldChg chg="modSp new mod modAnim">
        <pc:chgData name="Jessie Usagi" userId="9cd9acdb6ac7286c" providerId="LiveId" clId="{64A56A21-51EB-4281-87FB-F076A57ACBBF}" dt="2021-02-22T00:50:03.889" v="2461"/>
        <pc:sldMkLst>
          <pc:docMk/>
          <pc:sldMk cId="530379480" sldId="409"/>
        </pc:sldMkLst>
        <pc:spChg chg="mod">
          <ac:chgData name="Jessie Usagi" userId="9cd9acdb6ac7286c" providerId="LiveId" clId="{64A56A21-51EB-4281-87FB-F076A57ACBBF}" dt="2021-02-22T00:31:11.120" v="2178" actId="20577"/>
          <ac:spMkLst>
            <pc:docMk/>
            <pc:sldMk cId="530379480" sldId="409"/>
            <ac:spMk id="2" creationId="{6C864A61-9F21-45CC-8FB6-6DD3AEAD64F6}"/>
          </ac:spMkLst>
        </pc:spChg>
        <pc:spChg chg="mod">
          <ac:chgData name="Jessie Usagi" userId="9cd9acdb6ac7286c" providerId="LiveId" clId="{64A56A21-51EB-4281-87FB-F076A57ACBBF}" dt="2021-02-22T00:49:58.180" v="2460" actId="20577"/>
          <ac:spMkLst>
            <pc:docMk/>
            <pc:sldMk cId="530379480" sldId="409"/>
            <ac:spMk id="3" creationId="{F87D086B-A196-42B2-98C0-FCE0F600C11B}"/>
          </ac:spMkLst>
        </pc:spChg>
      </pc:sldChg>
      <pc:sldChg chg="modSp new mod modAnim">
        <pc:chgData name="Jessie Usagi" userId="9cd9acdb6ac7286c" providerId="LiveId" clId="{64A56A21-51EB-4281-87FB-F076A57ACBBF}" dt="2021-02-22T00:50:59.256" v="2630"/>
        <pc:sldMkLst>
          <pc:docMk/>
          <pc:sldMk cId="679771387" sldId="410"/>
        </pc:sldMkLst>
        <pc:spChg chg="mod">
          <ac:chgData name="Jessie Usagi" userId="9cd9acdb6ac7286c" providerId="LiveId" clId="{64A56A21-51EB-4281-87FB-F076A57ACBBF}" dt="2021-02-22T00:50:14.303" v="2471" actId="20577"/>
          <ac:spMkLst>
            <pc:docMk/>
            <pc:sldMk cId="679771387" sldId="410"/>
            <ac:spMk id="2" creationId="{1CD9880A-6779-42C8-8FE2-4BE476E2E1D2}"/>
          </ac:spMkLst>
        </pc:spChg>
        <pc:spChg chg="mod">
          <ac:chgData name="Jessie Usagi" userId="9cd9acdb6ac7286c" providerId="LiveId" clId="{64A56A21-51EB-4281-87FB-F076A57ACBBF}" dt="2021-02-22T00:50:51.108" v="2629" actId="20577"/>
          <ac:spMkLst>
            <pc:docMk/>
            <pc:sldMk cId="679771387" sldId="410"/>
            <ac:spMk id="3" creationId="{6D1A2DEC-21F1-4088-B07A-81681E60AB7F}"/>
          </ac:spMkLst>
        </pc:spChg>
      </pc:sldChg>
      <pc:sldChg chg="modSp new mod modAnim">
        <pc:chgData name="Jessie Usagi" userId="9cd9acdb6ac7286c" providerId="LiveId" clId="{64A56A21-51EB-4281-87FB-F076A57ACBBF}" dt="2021-02-22T00:52:04.040" v="2746"/>
        <pc:sldMkLst>
          <pc:docMk/>
          <pc:sldMk cId="795847157" sldId="411"/>
        </pc:sldMkLst>
        <pc:spChg chg="mod">
          <ac:chgData name="Jessie Usagi" userId="9cd9acdb6ac7286c" providerId="LiveId" clId="{64A56A21-51EB-4281-87FB-F076A57ACBBF}" dt="2021-02-22T00:51:09.084" v="2640" actId="20577"/>
          <ac:spMkLst>
            <pc:docMk/>
            <pc:sldMk cId="795847157" sldId="411"/>
            <ac:spMk id="2" creationId="{6F3FA7B4-77A5-40F8-8D66-B570C1D3356B}"/>
          </ac:spMkLst>
        </pc:spChg>
        <pc:spChg chg="mod">
          <ac:chgData name="Jessie Usagi" userId="9cd9acdb6ac7286c" providerId="LiveId" clId="{64A56A21-51EB-4281-87FB-F076A57ACBBF}" dt="2021-02-22T00:51:52.988" v="2745" actId="20577"/>
          <ac:spMkLst>
            <pc:docMk/>
            <pc:sldMk cId="795847157" sldId="411"/>
            <ac:spMk id="3" creationId="{48BD6AAC-BFCA-4239-92FB-D5E15C85F274}"/>
          </ac:spMkLst>
        </pc:spChg>
      </pc:sldChg>
      <pc:sldChg chg="modSp new mod modAnim">
        <pc:chgData name="Jessie Usagi" userId="9cd9acdb6ac7286c" providerId="LiveId" clId="{64A56A21-51EB-4281-87FB-F076A57ACBBF}" dt="2021-02-22T00:53:30.760" v="2900" actId="20577"/>
        <pc:sldMkLst>
          <pc:docMk/>
          <pc:sldMk cId="3213677872" sldId="412"/>
        </pc:sldMkLst>
        <pc:spChg chg="mod">
          <ac:chgData name="Jessie Usagi" userId="9cd9acdb6ac7286c" providerId="LiveId" clId="{64A56A21-51EB-4281-87FB-F076A57ACBBF}" dt="2021-02-22T00:52:23.124" v="2758" actId="20577"/>
          <ac:spMkLst>
            <pc:docMk/>
            <pc:sldMk cId="3213677872" sldId="412"/>
            <ac:spMk id="2" creationId="{B94DD71D-69E5-4B6C-B0A2-0C1FC2FCCA91}"/>
          </ac:spMkLst>
        </pc:spChg>
        <pc:spChg chg="mod">
          <ac:chgData name="Jessie Usagi" userId="9cd9acdb6ac7286c" providerId="LiveId" clId="{64A56A21-51EB-4281-87FB-F076A57ACBBF}" dt="2021-02-22T00:53:30.760" v="2900" actId="20577"/>
          <ac:spMkLst>
            <pc:docMk/>
            <pc:sldMk cId="3213677872" sldId="412"/>
            <ac:spMk id="3" creationId="{FB54EFB8-6DAB-4E10-AADC-241226A3FF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441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70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5850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63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152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368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532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444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292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27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5891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344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80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00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5987152-BA90-4B6A-BABA-91327BBC891F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1033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22. februar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nb-NO" dirty="0"/>
              <a:t>Repetisjon?</a:t>
            </a:r>
          </a:p>
          <a:p>
            <a:endParaRPr lang="nb-NO" dirty="0"/>
          </a:p>
          <a:p>
            <a:r>
              <a:rPr lang="nb-NO" dirty="0"/>
              <a:t>Innlesing av fil</a:t>
            </a:r>
          </a:p>
          <a:p>
            <a:endParaRPr lang="nb-NO" dirty="0"/>
          </a:p>
          <a:p>
            <a:r>
              <a:rPr lang="nb-NO" dirty="0"/>
              <a:t>Utskriving til fil</a:t>
            </a:r>
          </a:p>
          <a:p>
            <a:endParaRPr lang="nb-NO" dirty="0"/>
          </a:p>
          <a:p>
            <a:r>
              <a:rPr lang="nb-NO" dirty="0"/>
              <a:t>Noen vanskeligere oppgaver</a:t>
            </a:r>
          </a:p>
          <a:p>
            <a:endParaRPr lang="nb-NO" dirty="0"/>
          </a:p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8943-70DB-4C65-8BAF-EA02A4D83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 det noen temaer dere vil repetere?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E8829-51A0-4216-84F0-6E981D25F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Siste del av pensum handler om klasser og objekter</a:t>
            </a:r>
          </a:p>
          <a:p>
            <a:endParaRPr lang="nb-NO" dirty="0"/>
          </a:p>
          <a:p>
            <a:r>
              <a:rPr lang="nb-NO" dirty="0"/>
              <a:t>Dette pleier å være et vanskelig tema for mange</a:t>
            </a:r>
          </a:p>
          <a:p>
            <a:endParaRPr lang="nb-NO" dirty="0"/>
          </a:p>
          <a:p>
            <a:r>
              <a:rPr lang="nb-NO" dirty="0"/>
              <a:t>Det bygger på alt dere har lært hittil</a:t>
            </a:r>
          </a:p>
          <a:p>
            <a:endParaRPr lang="nb-NO" dirty="0"/>
          </a:p>
          <a:p>
            <a:r>
              <a:rPr lang="nb-NO" dirty="0"/>
              <a:t>Viktig å tett igjen hull og unngå misforståelser!</a:t>
            </a:r>
          </a:p>
          <a:p>
            <a:endParaRPr lang="nb-NO" dirty="0"/>
          </a:p>
          <a:p>
            <a:r>
              <a:rPr lang="nb-NO" dirty="0" err="1"/>
              <a:t>Oblig</a:t>
            </a:r>
            <a:r>
              <a:rPr lang="nb-NO" dirty="0"/>
              <a:t> 5/6 blir litt større enn det dere er vant til</a:t>
            </a:r>
          </a:p>
          <a:p>
            <a:endParaRPr lang="nb-NO" dirty="0"/>
          </a:p>
          <a:p>
            <a:r>
              <a:rPr lang="nb-NO" dirty="0" err="1"/>
              <a:t>Oblig</a:t>
            </a:r>
            <a:r>
              <a:rPr lang="nb-NO" dirty="0"/>
              <a:t> 7/8 blir enda litt større enn det igjen</a:t>
            </a:r>
          </a:p>
        </p:txBody>
      </p:sp>
    </p:spTree>
    <p:extLst>
      <p:ext uri="{BB962C8B-B14F-4D97-AF65-F5344CB8AC3E}">
        <p14:creationId xmlns:p14="http://schemas.microsoft.com/office/powerpoint/2010/main" val="88460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6AAD4-E3DA-4731-B1EA-57FD5BA48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11" y="639097"/>
            <a:ext cx="3968685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Filinnlesing</a:t>
            </a:r>
            <a:r>
              <a:rPr lang="en-US" sz="5400" dirty="0"/>
              <a:t> &amp; </a:t>
            </a:r>
            <a:r>
              <a:rPr lang="en-US" sz="5400" dirty="0" err="1"/>
              <a:t>Filutskriving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big data">
            <a:extLst>
              <a:ext uri="{FF2B5EF4-FFF2-40B4-BE49-F238E27FC236}">
                <a16:creationId xmlns:a16="http://schemas.microsoft.com/office/drawing/2014/main" id="{8658A8BF-FD42-4105-A001-7943F7608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857" y="587204"/>
            <a:ext cx="7552944" cy="568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185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5BDB5-267D-4F88-936A-8AD97595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lese inn data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2C576-B897-4EA9-976D-734763200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 kan jobbe strukturert med større datamengder</a:t>
            </a:r>
          </a:p>
          <a:p>
            <a:endParaRPr lang="nb-NO" dirty="0"/>
          </a:p>
          <a:p>
            <a:r>
              <a:rPr lang="nb-NO" dirty="0"/>
              <a:t>Man skiller mellom data (hva) og kode (hvordan)</a:t>
            </a:r>
          </a:p>
          <a:p>
            <a:endParaRPr lang="nb-NO" dirty="0"/>
          </a:p>
          <a:p>
            <a:r>
              <a:rPr lang="nb-NO" dirty="0"/>
              <a:t>Man kan </a:t>
            </a:r>
            <a:r>
              <a:rPr lang="nb-NO"/>
              <a:t>teste programmene sine </a:t>
            </a:r>
            <a:r>
              <a:rPr lang="nb-NO" dirty="0"/>
              <a:t>mye lettere</a:t>
            </a:r>
          </a:p>
          <a:p>
            <a:endParaRPr lang="nb-NO" dirty="0"/>
          </a:p>
          <a:p>
            <a:r>
              <a:rPr lang="nb-NO" dirty="0"/>
              <a:t>Man slipper å skrive dataene på nytt fordi de blir lagret og kan hentes fram igjen</a:t>
            </a:r>
          </a:p>
        </p:txBody>
      </p:sp>
    </p:spTree>
    <p:extLst>
      <p:ext uri="{BB962C8B-B14F-4D97-AF65-F5344CB8AC3E}">
        <p14:creationId xmlns:p14="http://schemas.microsoft.com/office/powerpoint/2010/main" val="338606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0B52-EC84-4154-BCA3-B1FFEAE1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linjer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C964A-C56B-4400-94C1-B77F550AF8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linje i filen</a:t>
            </a:r>
          </a:p>
          <a:p>
            <a:r>
              <a:rPr lang="nb-NO" dirty="0"/>
              <a:t>Steg 3: Gjør noe med hver linje i filen</a:t>
            </a:r>
          </a:p>
          <a:p>
            <a:r>
              <a:rPr lang="nb-NO" dirty="0"/>
              <a:t>Steg 4: Lukk filen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A762C-5F41-4AF3-B22B-4870BF6287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("mittFilNavn.txt")</a:t>
            </a:r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sz="1800" b="1" dirty="0" err="1"/>
              <a:t>min_liste.append</a:t>
            </a:r>
            <a:r>
              <a:rPr lang="nb-NO" sz="1800" b="1" dirty="0"/>
              <a:t>(</a:t>
            </a:r>
            <a:r>
              <a:rPr lang="nb-NO" sz="1800" b="1" dirty="0" err="1"/>
              <a:t>linje.strip</a:t>
            </a:r>
            <a:r>
              <a:rPr lang="nb-NO" sz="1800" b="1" dirty="0"/>
              <a:t>())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6F1F8D-1466-4529-871E-BA4F5A2776AA}"/>
              </a:ext>
            </a:extLst>
          </p:cNvPr>
          <p:cNvCxnSpPr/>
          <p:nvPr/>
        </p:nvCxnSpPr>
        <p:spPr>
          <a:xfrm>
            <a:off x="5807243" y="2077908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2C31-F30C-4754-80A1-7B2F6FA6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tabeller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A00BD-79E7-43CC-ACAE-85DB7CF7F4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rad i filen</a:t>
            </a:r>
          </a:p>
          <a:p>
            <a:r>
              <a:rPr lang="nb-NO" dirty="0"/>
              <a:t>Steg 3: Splitte raden etter kolonne</a:t>
            </a:r>
          </a:p>
          <a:p>
            <a:r>
              <a:rPr lang="nb-NO" dirty="0"/>
              <a:t>Steg 4: Gå gjennom hver rute</a:t>
            </a:r>
          </a:p>
          <a:p>
            <a:r>
              <a:rPr lang="nb-NO" dirty="0"/>
              <a:t>Steg 5: Gjøre noe for hver rute</a:t>
            </a:r>
          </a:p>
          <a:p>
            <a:r>
              <a:rPr lang="nb-NO" dirty="0"/>
              <a:t>Steg 6: Lukk filen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BC66D-6F34-43C9-AF30-61D114586B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("</a:t>
            </a:r>
            <a:r>
              <a:rPr lang="nb-NO" b="1"/>
              <a:t>mittFilNavn.csv")</a:t>
            </a:r>
            <a:endParaRPr lang="nb-NO" b="1" dirty="0"/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sz="1800" b="1" dirty="0"/>
              <a:t>rad = </a:t>
            </a:r>
            <a:r>
              <a:rPr lang="nb-NO" sz="1800" b="1" dirty="0" err="1"/>
              <a:t>linje.strip</a:t>
            </a:r>
            <a:r>
              <a:rPr lang="nb-NO" sz="1800" b="1" dirty="0"/>
              <a:t>().</a:t>
            </a:r>
            <a:r>
              <a:rPr lang="nb-NO" sz="1800" b="1" dirty="0" err="1"/>
              <a:t>split</a:t>
            </a:r>
            <a:r>
              <a:rPr lang="nb-NO" sz="1800" b="1" dirty="0"/>
              <a:t>(";")</a:t>
            </a:r>
          </a:p>
          <a:p>
            <a:pPr lvl="1"/>
            <a:r>
              <a:rPr lang="nb-NO" sz="1800" b="1" dirty="0"/>
              <a:t>for kol in rad:</a:t>
            </a:r>
          </a:p>
          <a:p>
            <a:pPr lvl="2"/>
            <a:r>
              <a:rPr lang="nb-NO" sz="1800" b="1" dirty="0" err="1"/>
              <a:t>min_liste.append</a:t>
            </a:r>
            <a:r>
              <a:rPr lang="nb-NO" sz="1800" b="1" dirty="0"/>
              <a:t>(kol)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6A65DF-000F-4D0E-94DA-DEF23BF3E98B}"/>
              </a:ext>
            </a:extLst>
          </p:cNvPr>
          <p:cNvCxnSpPr/>
          <p:nvPr/>
        </p:nvCxnSpPr>
        <p:spPr>
          <a:xfrm>
            <a:off x="6004585" y="2100220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4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F07E-882A-4B63-A7DF-3CFAA8B7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skrive ut linjer til filer?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F3AA1-AFFF-4DB9-8949-C5FD04F5EF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og velg skriv</a:t>
            </a:r>
          </a:p>
          <a:p>
            <a:r>
              <a:rPr lang="nb-NO" dirty="0"/>
              <a:t>Steg 2: Skriv det du vil i filen</a:t>
            </a:r>
          </a:p>
          <a:p>
            <a:r>
              <a:rPr lang="nb-NO" dirty="0"/>
              <a:t>Steg 3: Lukk filen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AFB777-1444-480C-A074-1C33142DE1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("mittFilNavn.txt", "w")</a:t>
            </a:r>
          </a:p>
          <a:p>
            <a:r>
              <a:rPr lang="nb-NO" b="1" dirty="0" err="1"/>
              <a:t>min_fil.write</a:t>
            </a:r>
            <a:r>
              <a:rPr lang="nb-NO" b="1" dirty="0"/>
              <a:t>("La </a:t>
            </a:r>
            <a:r>
              <a:rPr lang="nb-NO" b="1" dirty="0" err="1"/>
              <a:t>la</a:t>
            </a:r>
            <a:r>
              <a:rPr lang="nb-NO" b="1" dirty="0"/>
              <a:t> la\</a:t>
            </a:r>
            <a:r>
              <a:rPr lang="nb-NO" b="1" dirty="0" err="1"/>
              <a:t>nHa</a:t>
            </a:r>
            <a:r>
              <a:rPr lang="nb-NO" b="1" dirty="0"/>
              <a:t> ha ha")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D470DA-973C-4C5A-8720-0F4BACF4C8B5}"/>
              </a:ext>
            </a:extLst>
          </p:cNvPr>
          <p:cNvCxnSpPr/>
          <p:nvPr/>
        </p:nvCxnSpPr>
        <p:spPr>
          <a:xfrm>
            <a:off x="5374105" y="2222287"/>
            <a:ext cx="0" cy="4371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86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3562-548C-4D8B-86B7-6BB5AAF0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Funksjonene strip() og </a:t>
            </a:r>
            <a:r>
              <a:rPr lang="nb-NO" dirty="0" err="1"/>
              <a:t>split</a:t>
            </a:r>
            <a:r>
              <a:rPr lang="nb-NO" dirty="0"/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CA991-1E2B-4955-BDB8-C5A599DB8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Whitespace er en samlebetegnelse for mellomrom, ny linje, tab, og andre "usynlige" tegn</a:t>
            </a:r>
          </a:p>
          <a:p>
            <a:endParaRPr lang="nb-NO" dirty="0"/>
          </a:p>
          <a:p>
            <a:r>
              <a:rPr lang="nb-NO" dirty="0"/>
              <a:t>Disse tegnene blir lest inn fra filen og oversatt som " ", "\n", "\t", osv. i Python</a:t>
            </a:r>
          </a:p>
          <a:p>
            <a:endParaRPr lang="nb-NO" dirty="0"/>
          </a:p>
          <a:p>
            <a:r>
              <a:rPr lang="nb-NO" dirty="0"/>
              <a:t>Du kan fjerne dem på begynnelsen og slutten av en streng ved hjelp av strip()</a:t>
            </a:r>
          </a:p>
          <a:p>
            <a:endParaRPr lang="nb-NO" dirty="0"/>
          </a:p>
          <a:p>
            <a:r>
              <a:rPr lang="nb-NO" dirty="0"/>
              <a:t>Du kan splitte en streng inn i en liste av strenger på dem ved hjelp av </a:t>
            </a:r>
            <a:r>
              <a:rPr lang="nb-NO" dirty="0" err="1"/>
              <a:t>split</a:t>
            </a:r>
            <a:r>
              <a:rPr lang="nb-NO" dirty="0"/>
              <a:t>()</a:t>
            </a:r>
          </a:p>
          <a:p>
            <a:endParaRPr lang="nb-NO" dirty="0"/>
          </a:p>
          <a:p>
            <a:r>
              <a:rPr lang="nb-NO" dirty="0"/>
              <a:t>Lag noen test-strenger og prøv deg fram litt selv, bruk print() for å sjekke resultatet</a:t>
            </a:r>
          </a:p>
        </p:txBody>
      </p:sp>
    </p:spTree>
    <p:extLst>
      <p:ext uri="{BB962C8B-B14F-4D97-AF65-F5344CB8AC3E}">
        <p14:creationId xmlns:p14="http://schemas.microsoft.com/office/powerpoint/2010/main" val="33369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08BAC-8F4C-4903-AADD-ECB9D049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Liveprogrammering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C20AD-4B12-40AC-AEB3-F7E1942B9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Nok snakking, mer koding! </a:t>
            </a:r>
          </a:p>
          <a:p>
            <a:endParaRPr lang="nb-NO" dirty="0"/>
          </a:p>
          <a:p>
            <a:r>
              <a:rPr lang="nb-NO" dirty="0"/>
              <a:t>Tankeprosessen bak</a:t>
            </a:r>
          </a:p>
          <a:p>
            <a:endParaRPr lang="nb-NO" dirty="0"/>
          </a:p>
          <a:p>
            <a:r>
              <a:rPr lang="nb-NO" dirty="0"/>
              <a:t>Praktisk eksempel</a:t>
            </a:r>
          </a:p>
        </p:txBody>
      </p:sp>
    </p:spTree>
    <p:extLst>
      <p:ext uri="{BB962C8B-B14F-4D97-AF65-F5344CB8AC3E}">
        <p14:creationId xmlns:p14="http://schemas.microsoft.com/office/powerpoint/2010/main" val="376080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64A61-9F21-45CC-8FB6-6DD3AEAD6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D086B-A196-42B2-98C0-FCE0F600C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palindromsjekker (et palindrom er et ord som er likt forlengs og baklengs)</a:t>
            </a:r>
          </a:p>
        </p:txBody>
      </p:sp>
    </p:spTree>
    <p:extLst>
      <p:ext uri="{BB962C8B-B14F-4D97-AF65-F5344CB8AC3E}">
        <p14:creationId xmlns:p14="http://schemas.microsoft.com/office/powerpoint/2010/main" val="53037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880A-6779-42C8-8FE2-4BE476E2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A2DEC-21F1-4088-B07A-81681E60A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et mad </a:t>
            </a:r>
            <a:r>
              <a:rPr lang="nb-NO" dirty="0" err="1"/>
              <a:t>libs</a:t>
            </a:r>
            <a:r>
              <a:rPr lang="nb-NO" dirty="0"/>
              <a:t> program (lag en morsom historie ved å la brukeren velge ord her og der)</a:t>
            </a:r>
          </a:p>
        </p:txBody>
      </p:sp>
    </p:spTree>
    <p:extLst>
      <p:ext uri="{BB962C8B-B14F-4D97-AF65-F5344CB8AC3E}">
        <p14:creationId xmlns:p14="http://schemas.microsoft.com/office/powerpoint/2010/main" val="67977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A7B4-77A5-40F8-8D66-B570C1D3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D6AAC-BFCA-4239-92FB-D5E15C85F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stein-saks-papir (la brukeren spille mot datamaskinen som velger tilfeldig)</a:t>
            </a:r>
          </a:p>
        </p:txBody>
      </p:sp>
    </p:spTree>
    <p:extLst>
      <p:ext uri="{BB962C8B-B14F-4D97-AF65-F5344CB8AC3E}">
        <p14:creationId xmlns:p14="http://schemas.microsoft.com/office/powerpoint/2010/main" val="79584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DD71D-69E5-4B6C-B0A2-0C1FC2FC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4EFB8-6DAB-4E10-AADC-241226A3F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tre-på-rad (la to brukere spille mot hverandre og </a:t>
            </a:r>
            <a:r>
              <a:rPr lang="nb-NO"/>
              <a:t>se hvem som vinner)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367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130</TotalTime>
  <Words>575</Words>
  <Application>Microsoft Office PowerPoint</Application>
  <PresentationFormat>Widescreen</PresentationFormat>
  <Paragraphs>89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Century Gothic</vt:lpstr>
      <vt:lpstr>Wingdings 2</vt:lpstr>
      <vt:lpstr>Quotable</vt:lpstr>
      <vt:lpstr>Velkommen til gruppetime i IN1000 </vt:lpstr>
      <vt:lpstr>Planen for i dag</vt:lpstr>
      <vt:lpstr>Er det noen temaer dere vil repetere?</vt:lpstr>
      <vt:lpstr>Filinnlesing &amp; Filutskriving</vt:lpstr>
      <vt:lpstr>Hvorfor lese inn data fra filer?</vt:lpstr>
      <vt:lpstr>Hvordan lese inn linjer fra filer?</vt:lpstr>
      <vt:lpstr>Hvordan lese inn tabeller fra filer?</vt:lpstr>
      <vt:lpstr>Hvordan skrive ut linjer til filer?</vt:lpstr>
      <vt:lpstr>Funksjonene strip() og split()</vt:lpstr>
      <vt:lpstr>Liveprogrammering</vt:lpstr>
      <vt:lpstr>Spørsmål?</vt:lpstr>
      <vt:lpstr>Oppgave 1</vt:lpstr>
      <vt:lpstr>Oppgave 2</vt:lpstr>
      <vt:lpstr>Oppgave 3</vt:lpstr>
      <vt:lpstr>Oppgave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2021-02-21T22:48:33Z</dcterms:created>
  <dcterms:modified xsi:type="dcterms:W3CDTF">2021-02-22T11:48:27Z</dcterms:modified>
</cp:coreProperties>
</file>