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8" r:id="rId1"/>
  </p:sldMasterIdLst>
  <p:notesMasterIdLst>
    <p:notesMasterId r:id="rId9"/>
  </p:notesMasterIdLst>
  <p:sldIdLst>
    <p:sldId id="256" r:id="rId2"/>
    <p:sldId id="257" r:id="rId3"/>
    <p:sldId id="258" r:id="rId4"/>
    <p:sldId id="264" r:id="rId5"/>
    <p:sldId id="259" r:id="rId6"/>
    <p:sldId id="270" r:id="rId7"/>
    <p:sldId id="272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J9GHd3+dXL9MAMJkuc6I1q3gz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581"/>
  </p:normalViewPr>
  <p:slideViewPr>
    <p:cSldViewPr snapToGrid="0">
      <p:cViewPr varScale="1">
        <p:scale>
          <a:sx n="113" d="100"/>
          <a:sy n="113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28" Type="http://schemas.openxmlformats.org/officeDocument/2006/relationships/presProps" Target="presProps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92A7FF-607F-4BCB-9BC1-E0A620A849FC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9853C2-25F2-40DE-A105-9A9A429B8B95}">
      <dgm:prSet/>
      <dgm:spPr/>
      <dgm:t>
        <a:bodyPr/>
        <a:lstStyle/>
        <a:p>
          <a:r>
            <a:rPr lang="en-US" dirty="0" err="1"/>
            <a:t>Lenkelister</a:t>
          </a:r>
          <a:endParaRPr lang="en-US" dirty="0"/>
        </a:p>
      </dgm:t>
    </dgm:pt>
    <dgm:pt modelId="{607EE643-FC1A-4A8F-A809-ED4DFC5A2E02}" type="parTrans" cxnId="{6101A321-D2CC-4557-8FBE-0AD421527D6D}">
      <dgm:prSet/>
      <dgm:spPr/>
      <dgm:t>
        <a:bodyPr/>
        <a:lstStyle/>
        <a:p>
          <a:endParaRPr lang="en-US"/>
        </a:p>
      </dgm:t>
    </dgm:pt>
    <dgm:pt modelId="{91BF3F9E-41B9-4568-8F50-9F80462E67D2}" type="sibTrans" cxnId="{6101A321-D2CC-4557-8FBE-0AD421527D6D}">
      <dgm:prSet/>
      <dgm:spPr/>
      <dgm:t>
        <a:bodyPr/>
        <a:lstStyle/>
        <a:p>
          <a:endParaRPr lang="en-US"/>
        </a:p>
      </dgm:t>
    </dgm:pt>
    <dgm:pt modelId="{E6826289-149A-4C73-A3DA-9A4F80F3D877}">
      <dgm:prSet custT="1"/>
      <dgm:spPr/>
      <dgm:t>
        <a:bodyPr/>
        <a:lstStyle/>
        <a:p>
          <a:r>
            <a:rPr lang="en-US" sz="6000" dirty="0"/>
            <a:t>Tre </a:t>
          </a:r>
          <a:r>
            <a:rPr lang="en-US" sz="6000" dirty="0" err="1"/>
            <a:t>på</a:t>
          </a:r>
          <a:r>
            <a:rPr lang="en-US" sz="6000" dirty="0"/>
            <a:t> rad </a:t>
          </a:r>
        </a:p>
      </dgm:t>
    </dgm:pt>
    <dgm:pt modelId="{A1F0C889-7D94-4CB6-B4E8-090EE5F63C81}" type="parTrans" cxnId="{33D418CB-C231-4977-ACC9-A36DD6F18F11}">
      <dgm:prSet/>
      <dgm:spPr/>
      <dgm:t>
        <a:bodyPr/>
        <a:lstStyle/>
        <a:p>
          <a:endParaRPr lang="en-US"/>
        </a:p>
      </dgm:t>
    </dgm:pt>
    <dgm:pt modelId="{09442A55-B335-4385-9F6A-72755BFB1922}" type="sibTrans" cxnId="{33D418CB-C231-4977-ACC9-A36DD6F18F11}">
      <dgm:prSet/>
      <dgm:spPr/>
      <dgm:t>
        <a:bodyPr/>
        <a:lstStyle/>
        <a:p>
          <a:endParaRPr lang="en-US"/>
        </a:p>
      </dgm:t>
    </dgm:pt>
    <dgm:pt modelId="{14FEA624-CF82-4D5E-9A7D-67C96907F1D7}">
      <dgm:prSet/>
      <dgm:spPr/>
      <dgm:t>
        <a:bodyPr/>
        <a:lstStyle/>
        <a:p>
          <a:r>
            <a:rPr lang="en-US" dirty="0" err="1"/>
            <a:t>Egenjobbing</a:t>
          </a:r>
          <a:endParaRPr lang="en-US" dirty="0"/>
        </a:p>
      </dgm:t>
    </dgm:pt>
    <dgm:pt modelId="{9F387BA1-E2C0-4CEF-803D-508659D292A5}" type="parTrans" cxnId="{53BBF032-E941-4A5F-ADB8-621DF8C0235E}">
      <dgm:prSet/>
      <dgm:spPr/>
      <dgm:t>
        <a:bodyPr/>
        <a:lstStyle/>
        <a:p>
          <a:endParaRPr lang="en-US"/>
        </a:p>
      </dgm:t>
    </dgm:pt>
    <dgm:pt modelId="{2A468894-50B5-4C80-86AF-6022367B50EB}" type="sibTrans" cxnId="{53BBF032-E941-4A5F-ADB8-621DF8C0235E}">
      <dgm:prSet/>
      <dgm:spPr/>
      <dgm:t>
        <a:bodyPr/>
        <a:lstStyle/>
        <a:p>
          <a:endParaRPr lang="en-US"/>
        </a:p>
      </dgm:t>
    </dgm:pt>
    <dgm:pt modelId="{7A162387-989D-8947-84AE-3EEF0B96A937}" type="pres">
      <dgm:prSet presAssocID="{2392A7FF-607F-4BCB-9BC1-E0A620A849FC}" presName="vert0" presStyleCnt="0">
        <dgm:presLayoutVars>
          <dgm:dir/>
          <dgm:animOne val="branch"/>
          <dgm:animLvl val="lvl"/>
        </dgm:presLayoutVars>
      </dgm:prSet>
      <dgm:spPr/>
    </dgm:pt>
    <dgm:pt modelId="{98011ADD-ECA8-C949-9931-24DB194C4827}" type="pres">
      <dgm:prSet presAssocID="{3C9853C2-25F2-40DE-A105-9A9A429B8B95}" presName="thickLine" presStyleLbl="alignNode1" presStyleIdx="0" presStyleCnt="3"/>
      <dgm:spPr/>
    </dgm:pt>
    <dgm:pt modelId="{A2B7034F-9463-9A49-9805-FDE8D9026E5E}" type="pres">
      <dgm:prSet presAssocID="{3C9853C2-25F2-40DE-A105-9A9A429B8B95}" presName="horz1" presStyleCnt="0"/>
      <dgm:spPr/>
    </dgm:pt>
    <dgm:pt modelId="{46E5B594-606F-1F43-BBB8-CC558E79E9F1}" type="pres">
      <dgm:prSet presAssocID="{3C9853C2-25F2-40DE-A105-9A9A429B8B95}" presName="tx1" presStyleLbl="revTx" presStyleIdx="0" presStyleCnt="3"/>
      <dgm:spPr/>
    </dgm:pt>
    <dgm:pt modelId="{0643E44D-1504-104F-9D40-4DDE8F524141}" type="pres">
      <dgm:prSet presAssocID="{3C9853C2-25F2-40DE-A105-9A9A429B8B95}" presName="vert1" presStyleCnt="0"/>
      <dgm:spPr/>
    </dgm:pt>
    <dgm:pt modelId="{73C6A389-6586-3C43-870E-FF2951151ABC}" type="pres">
      <dgm:prSet presAssocID="{E6826289-149A-4C73-A3DA-9A4F80F3D877}" presName="thickLine" presStyleLbl="alignNode1" presStyleIdx="1" presStyleCnt="3"/>
      <dgm:spPr/>
    </dgm:pt>
    <dgm:pt modelId="{69F22F8A-927C-7940-8007-5310EB983DA4}" type="pres">
      <dgm:prSet presAssocID="{E6826289-149A-4C73-A3DA-9A4F80F3D877}" presName="horz1" presStyleCnt="0"/>
      <dgm:spPr/>
    </dgm:pt>
    <dgm:pt modelId="{E8B83149-5FF6-D948-B02B-850D8F77E83C}" type="pres">
      <dgm:prSet presAssocID="{E6826289-149A-4C73-A3DA-9A4F80F3D877}" presName="tx1" presStyleLbl="revTx" presStyleIdx="1" presStyleCnt="3"/>
      <dgm:spPr/>
    </dgm:pt>
    <dgm:pt modelId="{84C33527-DF52-F441-A135-E5FF32BE28FC}" type="pres">
      <dgm:prSet presAssocID="{E6826289-149A-4C73-A3DA-9A4F80F3D877}" presName="vert1" presStyleCnt="0"/>
      <dgm:spPr/>
    </dgm:pt>
    <dgm:pt modelId="{03D5CE22-F01B-5345-BB31-0F2F7E35CA56}" type="pres">
      <dgm:prSet presAssocID="{14FEA624-CF82-4D5E-9A7D-67C96907F1D7}" presName="thickLine" presStyleLbl="alignNode1" presStyleIdx="2" presStyleCnt="3"/>
      <dgm:spPr/>
    </dgm:pt>
    <dgm:pt modelId="{9AD27C9F-4B05-AA41-B3EB-75940502130E}" type="pres">
      <dgm:prSet presAssocID="{14FEA624-CF82-4D5E-9A7D-67C96907F1D7}" presName="horz1" presStyleCnt="0"/>
      <dgm:spPr/>
    </dgm:pt>
    <dgm:pt modelId="{30AC90F9-3AA8-EB4A-8C5C-1B25E8AAE0BB}" type="pres">
      <dgm:prSet presAssocID="{14FEA624-CF82-4D5E-9A7D-67C96907F1D7}" presName="tx1" presStyleLbl="revTx" presStyleIdx="2" presStyleCnt="3"/>
      <dgm:spPr/>
    </dgm:pt>
    <dgm:pt modelId="{FAC13437-A02B-F24B-9A00-92F2551AF42B}" type="pres">
      <dgm:prSet presAssocID="{14FEA624-CF82-4D5E-9A7D-67C96907F1D7}" presName="vert1" presStyleCnt="0"/>
      <dgm:spPr/>
    </dgm:pt>
  </dgm:ptLst>
  <dgm:cxnLst>
    <dgm:cxn modelId="{6101A321-D2CC-4557-8FBE-0AD421527D6D}" srcId="{2392A7FF-607F-4BCB-9BC1-E0A620A849FC}" destId="{3C9853C2-25F2-40DE-A105-9A9A429B8B95}" srcOrd="0" destOrd="0" parTransId="{607EE643-FC1A-4A8F-A809-ED4DFC5A2E02}" sibTransId="{91BF3F9E-41B9-4568-8F50-9F80462E67D2}"/>
    <dgm:cxn modelId="{53BBF032-E941-4A5F-ADB8-621DF8C0235E}" srcId="{2392A7FF-607F-4BCB-9BC1-E0A620A849FC}" destId="{14FEA624-CF82-4D5E-9A7D-67C96907F1D7}" srcOrd="2" destOrd="0" parTransId="{9F387BA1-E2C0-4CEF-803D-508659D292A5}" sibTransId="{2A468894-50B5-4C80-86AF-6022367B50EB}"/>
    <dgm:cxn modelId="{BF5E5F44-4153-874E-9EC7-C23DD1BDC9B3}" type="presOf" srcId="{2392A7FF-607F-4BCB-9BC1-E0A620A849FC}" destId="{7A162387-989D-8947-84AE-3EEF0B96A937}" srcOrd="0" destOrd="0" presId="urn:microsoft.com/office/officeart/2008/layout/LinedList"/>
    <dgm:cxn modelId="{8B38764C-4E47-644B-A65F-72D323FAB488}" type="presOf" srcId="{E6826289-149A-4C73-A3DA-9A4F80F3D877}" destId="{E8B83149-5FF6-D948-B02B-850D8F77E83C}" srcOrd="0" destOrd="0" presId="urn:microsoft.com/office/officeart/2008/layout/LinedList"/>
    <dgm:cxn modelId="{2917F34F-6DC9-7746-935F-84DDB70E341C}" type="presOf" srcId="{14FEA624-CF82-4D5E-9A7D-67C96907F1D7}" destId="{30AC90F9-3AA8-EB4A-8C5C-1B25E8AAE0BB}" srcOrd="0" destOrd="0" presId="urn:microsoft.com/office/officeart/2008/layout/LinedList"/>
    <dgm:cxn modelId="{B8640B7D-9C7A-0842-B0F1-465B79E537DD}" type="presOf" srcId="{3C9853C2-25F2-40DE-A105-9A9A429B8B95}" destId="{46E5B594-606F-1F43-BBB8-CC558E79E9F1}" srcOrd="0" destOrd="0" presId="urn:microsoft.com/office/officeart/2008/layout/LinedList"/>
    <dgm:cxn modelId="{33D418CB-C231-4977-ACC9-A36DD6F18F11}" srcId="{2392A7FF-607F-4BCB-9BC1-E0A620A849FC}" destId="{E6826289-149A-4C73-A3DA-9A4F80F3D877}" srcOrd="1" destOrd="0" parTransId="{A1F0C889-7D94-4CB6-B4E8-090EE5F63C81}" sibTransId="{09442A55-B335-4385-9F6A-72755BFB1922}"/>
    <dgm:cxn modelId="{A49D8FB7-30D3-2E4D-BA09-2068B91D70E6}" type="presParOf" srcId="{7A162387-989D-8947-84AE-3EEF0B96A937}" destId="{98011ADD-ECA8-C949-9931-24DB194C4827}" srcOrd="0" destOrd="0" presId="urn:microsoft.com/office/officeart/2008/layout/LinedList"/>
    <dgm:cxn modelId="{BB691FDE-3C42-C942-923A-A33C9C7B8EB4}" type="presParOf" srcId="{7A162387-989D-8947-84AE-3EEF0B96A937}" destId="{A2B7034F-9463-9A49-9805-FDE8D9026E5E}" srcOrd="1" destOrd="0" presId="urn:microsoft.com/office/officeart/2008/layout/LinedList"/>
    <dgm:cxn modelId="{CEA24B03-AA13-1142-AF31-8FE3AEA76119}" type="presParOf" srcId="{A2B7034F-9463-9A49-9805-FDE8D9026E5E}" destId="{46E5B594-606F-1F43-BBB8-CC558E79E9F1}" srcOrd="0" destOrd="0" presId="urn:microsoft.com/office/officeart/2008/layout/LinedList"/>
    <dgm:cxn modelId="{E3AC3766-C4AB-FE46-A861-E53497C1E74A}" type="presParOf" srcId="{A2B7034F-9463-9A49-9805-FDE8D9026E5E}" destId="{0643E44D-1504-104F-9D40-4DDE8F524141}" srcOrd="1" destOrd="0" presId="urn:microsoft.com/office/officeart/2008/layout/LinedList"/>
    <dgm:cxn modelId="{B772260B-6AB9-0541-A38A-20B6FE5E2173}" type="presParOf" srcId="{7A162387-989D-8947-84AE-3EEF0B96A937}" destId="{73C6A389-6586-3C43-870E-FF2951151ABC}" srcOrd="2" destOrd="0" presId="urn:microsoft.com/office/officeart/2008/layout/LinedList"/>
    <dgm:cxn modelId="{F5D6B0E4-21E2-784A-97AD-E4E4DC34AE3D}" type="presParOf" srcId="{7A162387-989D-8947-84AE-3EEF0B96A937}" destId="{69F22F8A-927C-7940-8007-5310EB983DA4}" srcOrd="3" destOrd="0" presId="urn:microsoft.com/office/officeart/2008/layout/LinedList"/>
    <dgm:cxn modelId="{2E0E4EAA-483D-774F-97FD-98290AAF001B}" type="presParOf" srcId="{69F22F8A-927C-7940-8007-5310EB983DA4}" destId="{E8B83149-5FF6-D948-B02B-850D8F77E83C}" srcOrd="0" destOrd="0" presId="urn:microsoft.com/office/officeart/2008/layout/LinedList"/>
    <dgm:cxn modelId="{39E1F202-9979-1C46-8347-51FB5C62DF5A}" type="presParOf" srcId="{69F22F8A-927C-7940-8007-5310EB983DA4}" destId="{84C33527-DF52-F441-A135-E5FF32BE28FC}" srcOrd="1" destOrd="0" presId="urn:microsoft.com/office/officeart/2008/layout/LinedList"/>
    <dgm:cxn modelId="{6605C033-770D-B84A-9E3F-B4FD1A5E9AB8}" type="presParOf" srcId="{7A162387-989D-8947-84AE-3EEF0B96A937}" destId="{03D5CE22-F01B-5345-BB31-0F2F7E35CA56}" srcOrd="4" destOrd="0" presId="urn:microsoft.com/office/officeart/2008/layout/LinedList"/>
    <dgm:cxn modelId="{0382A640-272F-D94A-A5A0-96E7DBB16DFB}" type="presParOf" srcId="{7A162387-989D-8947-84AE-3EEF0B96A937}" destId="{9AD27C9F-4B05-AA41-B3EB-75940502130E}" srcOrd="5" destOrd="0" presId="urn:microsoft.com/office/officeart/2008/layout/LinedList"/>
    <dgm:cxn modelId="{D83A4DEA-06BF-F046-BDEB-9FD4104D2CD0}" type="presParOf" srcId="{9AD27C9F-4B05-AA41-B3EB-75940502130E}" destId="{30AC90F9-3AA8-EB4A-8C5C-1B25E8AAE0BB}" srcOrd="0" destOrd="0" presId="urn:microsoft.com/office/officeart/2008/layout/LinedList"/>
    <dgm:cxn modelId="{2958714E-76F7-9743-8B54-34AEA0D58589}" type="presParOf" srcId="{9AD27C9F-4B05-AA41-B3EB-75940502130E}" destId="{FAC13437-A02B-F24B-9A00-92F2551AF42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011ADD-ECA8-C949-9931-24DB194C4827}">
      <dsp:nvSpPr>
        <dsp:cNvPr id="0" name=""/>
        <dsp:cNvSpPr/>
      </dsp:nvSpPr>
      <dsp:spPr>
        <a:xfrm>
          <a:off x="0" y="2254"/>
          <a:ext cx="6692748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E5B594-606F-1F43-BBB8-CC558E79E9F1}">
      <dsp:nvSpPr>
        <dsp:cNvPr id="0" name=""/>
        <dsp:cNvSpPr/>
      </dsp:nvSpPr>
      <dsp:spPr>
        <a:xfrm>
          <a:off x="0" y="2254"/>
          <a:ext cx="6692748" cy="15378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 err="1"/>
            <a:t>Lenkelister</a:t>
          </a:r>
          <a:endParaRPr lang="en-US" sz="6500" kern="1200" dirty="0"/>
        </a:p>
      </dsp:txBody>
      <dsp:txXfrm>
        <a:off x="0" y="2254"/>
        <a:ext cx="6692748" cy="1537879"/>
      </dsp:txXfrm>
    </dsp:sp>
    <dsp:sp modelId="{73C6A389-6586-3C43-870E-FF2951151ABC}">
      <dsp:nvSpPr>
        <dsp:cNvPr id="0" name=""/>
        <dsp:cNvSpPr/>
      </dsp:nvSpPr>
      <dsp:spPr>
        <a:xfrm>
          <a:off x="0" y="1540133"/>
          <a:ext cx="6692748" cy="0"/>
        </a:xfrm>
        <a:prstGeom prst="line">
          <a:avLst/>
        </a:prstGeom>
        <a:gradFill rotWithShape="0">
          <a:gsLst>
            <a:gs pos="0">
              <a:schemeClr val="accent2">
                <a:hueOff val="-734515"/>
                <a:satOff val="-16247"/>
                <a:lumOff val="-3235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734515"/>
                <a:satOff val="-16247"/>
                <a:lumOff val="-3235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734515"/>
              <a:satOff val="-16247"/>
              <a:lumOff val="-323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B83149-5FF6-D948-B02B-850D8F77E83C}">
      <dsp:nvSpPr>
        <dsp:cNvPr id="0" name=""/>
        <dsp:cNvSpPr/>
      </dsp:nvSpPr>
      <dsp:spPr>
        <a:xfrm>
          <a:off x="0" y="1540133"/>
          <a:ext cx="6692748" cy="15378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Tre </a:t>
          </a:r>
          <a:r>
            <a:rPr lang="en-US" sz="6000" kern="1200" dirty="0" err="1"/>
            <a:t>på</a:t>
          </a:r>
          <a:r>
            <a:rPr lang="en-US" sz="6000" kern="1200" dirty="0"/>
            <a:t> rad </a:t>
          </a:r>
        </a:p>
      </dsp:txBody>
      <dsp:txXfrm>
        <a:off x="0" y="1540133"/>
        <a:ext cx="6692748" cy="1537879"/>
      </dsp:txXfrm>
    </dsp:sp>
    <dsp:sp modelId="{03D5CE22-F01B-5345-BB31-0F2F7E35CA56}">
      <dsp:nvSpPr>
        <dsp:cNvPr id="0" name=""/>
        <dsp:cNvSpPr/>
      </dsp:nvSpPr>
      <dsp:spPr>
        <a:xfrm>
          <a:off x="0" y="3078013"/>
          <a:ext cx="6692748" cy="0"/>
        </a:xfrm>
        <a:prstGeom prst="line">
          <a:avLst/>
        </a:prstGeom>
        <a:gradFill rotWithShape="0">
          <a:gsLst>
            <a:gs pos="0">
              <a:schemeClr val="accent2">
                <a:hueOff val="-1469031"/>
                <a:satOff val="-32495"/>
                <a:lumOff val="-647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1469031"/>
                <a:satOff val="-32495"/>
                <a:lumOff val="-647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AC90F9-3AA8-EB4A-8C5C-1B25E8AAE0BB}">
      <dsp:nvSpPr>
        <dsp:cNvPr id="0" name=""/>
        <dsp:cNvSpPr/>
      </dsp:nvSpPr>
      <dsp:spPr>
        <a:xfrm>
          <a:off x="0" y="3078013"/>
          <a:ext cx="6692748" cy="15378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 err="1"/>
            <a:t>Egenjobbing</a:t>
          </a:r>
          <a:endParaRPr lang="en-US" sz="6500" kern="1200" dirty="0"/>
        </a:p>
      </dsp:txBody>
      <dsp:txXfrm>
        <a:off x="0" y="3078013"/>
        <a:ext cx="6692748" cy="15378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03011266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428562986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25977825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87109640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19829983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305944397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88599654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96015933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04313416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335632437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52218439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03987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89820719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7744244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409675047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91287608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32960757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5129995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imokar@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"/>
          <p:cNvSpPr txBox="1">
            <a:spLocks noGrp="1"/>
          </p:cNvSpPr>
          <p:nvPr>
            <p:ph type="ctrTitle"/>
          </p:nvPr>
        </p:nvSpPr>
        <p:spPr>
          <a:xfrm>
            <a:off x="1603788" y="2064543"/>
            <a:ext cx="8679915" cy="1748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0" anchor="b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5400"/>
              <a:buFont typeface="Calibri"/>
              <a:buNone/>
            </a:pPr>
            <a:r>
              <a:rPr lang="no-NO" dirty="0"/>
              <a:t>Konseptforståelse Uke</a:t>
            </a:r>
            <a:r>
              <a:rPr lang="nb-NO" dirty="0"/>
              <a:t> 10</a:t>
            </a:r>
            <a:r>
              <a:rPr lang="no-NO" dirty="0"/>
              <a:t>     </a:t>
            </a:r>
            <a:endParaRPr dirty="0"/>
          </a:p>
        </p:txBody>
      </p:sp>
      <p:sp>
        <p:nvSpPr>
          <p:cNvPr id="416" name="Google Shape;416;p1"/>
          <p:cNvSpPr txBox="1">
            <a:spLocks noGrp="1"/>
          </p:cNvSpPr>
          <p:nvPr>
            <p:ph type="subTitle" idx="1"/>
          </p:nvPr>
        </p:nvSpPr>
        <p:spPr>
          <a:xfrm>
            <a:off x="2000601" y="4234216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</a:pPr>
            <a:r>
              <a:rPr lang="nb-NO" dirty="0" err="1"/>
              <a:t>simokar@uio.no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lang="no-NO"/>
              <a:t>Noen spørsmål?</a:t>
            </a:r>
            <a:endParaRPr/>
          </a:p>
        </p:txBody>
      </p:sp>
      <p:sp>
        <p:nvSpPr>
          <p:cNvPr id="422" name="Google Shape;422;p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Char char="▪"/>
            </a:pPr>
            <a:r>
              <a:rPr lang="no-NO" dirty="0"/>
              <a:t>Epost:</a:t>
            </a:r>
            <a:r>
              <a:rPr lang="nb-NO" dirty="0"/>
              <a:t> </a:t>
            </a:r>
            <a:r>
              <a:rPr lang="nb-NO" dirty="0">
                <a:hlinkClick r:id="rId3"/>
              </a:rPr>
              <a:t>simokar@uio.no</a:t>
            </a: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3" name="Rectangle 432">
            <a:extLst>
              <a:ext uri="{FF2B5EF4-FFF2-40B4-BE49-F238E27FC236}">
                <a16:creationId xmlns:a16="http://schemas.microsoft.com/office/drawing/2014/main" id="{54B9C16B-AC4A-44ED-9075-F76549B46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62A2FEB6-F419-4684-9ABC-9E32E012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0" y="-11384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436" name="Rectangle 5">
              <a:extLst>
                <a:ext uri="{FF2B5EF4-FFF2-40B4-BE49-F238E27FC236}">
                  <a16:creationId xmlns:a16="http://schemas.microsoft.com/office/drawing/2014/main" id="{21E24A15-28D6-4CEB-9268-0BB0BEEAF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37" name="Freeform 6">
              <a:extLst>
                <a:ext uri="{FF2B5EF4-FFF2-40B4-BE49-F238E27FC236}">
                  <a16:creationId xmlns:a16="http://schemas.microsoft.com/office/drawing/2014/main" id="{4345933F-9633-4510-90E1-08B0E2A19E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38" name="Freeform 7">
              <a:extLst>
                <a:ext uri="{FF2B5EF4-FFF2-40B4-BE49-F238E27FC236}">
                  <a16:creationId xmlns:a16="http://schemas.microsoft.com/office/drawing/2014/main" id="{C68A48FB-1BE4-4053-A76F-5A5511BA0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39" name="Freeform 8">
              <a:extLst>
                <a:ext uri="{FF2B5EF4-FFF2-40B4-BE49-F238E27FC236}">
                  <a16:creationId xmlns:a16="http://schemas.microsoft.com/office/drawing/2014/main" id="{8149777B-6A9F-4C95-BF44-F96464507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0" name="Freeform 9">
              <a:extLst>
                <a:ext uri="{FF2B5EF4-FFF2-40B4-BE49-F238E27FC236}">
                  <a16:creationId xmlns:a16="http://schemas.microsoft.com/office/drawing/2014/main" id="{0654845E-622A-4AD3-8F3A-6E1DEAB5F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1" name="Freeform 10">
              <a:extLst>
                <a:ext uri="{FF2B5EF4-FFF2-40B4-BE49-F238E27FC236}">
                  <a16:creationId xmlns:a16="http://schemas.microsoft.com/office/drawing/2014/main" id="{DF1C0739-3D08-4C83-857E-B0724A6E8C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2" name="Freeform 11">
              <a:extLst>
                <a:ext uri="{FF2B5EF4-FFF2-40B4-BE49-F238E27FC236}">
                  <a16:creationId xmlns:a16="http://schemas.microsoft.com/office/drawing/2014/main" id="{D235EAA0-7D5A-453A-9643-EE7A4954E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3" name="Freeform 12">
              <a:extLst>
                <a:ext uri="{FF2B5EF4-FFF2-40B4-BE49-F238E27FC236}">
                  <a16:creationId xmlns:a16="http://schemas.microsoft.com/office/drawing/2014/main" id="{94C6FB7C-72DE-42DE-8F58-CCE9B8F55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4" name="Freeform 13">
              <a:extLst>
                <a:ext uri="{FF2B5EF4-FFF2-40B4-BE49-F238E27FC236}">
                  <a16:creationId xmlns:a16="http://schemas.microsoft.com/office/drawing/2014/main" id="{FE31E0FE-EC8D-4EA7-BD9D-02F8C54F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5" name="Freeform 14">
              <a:extLst>
                <a:ext uri="{FF2B5EF4-FFF2-40B4-BE49-F238E27FC236}">
                  <a16:creationId xmlns:a16="http://schemas.microsoft.com/office/drawing/2014/main" id="{69FE4B12-13E0-48F9-9E18-66406B8D3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6" name="Freeform 15">
              <a:extLst>
                <a:ext uri="{FF2B5EF4-FFF2-40B4-BE49-F238E27FC236}">
                  <a16:creationId xmlns:a16="http://schemas.microsoft.com/office/drawing/2014/main" id="{87FAADC3-B321-43EE-B8F3-2842D8409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7" name="Line 16">
              <a:extLst>
                <a:ext uri="{FF2B5EF4-FFF2-40B4-BE49-F238E27FC236}">
                  <a16:creationId xmlns:a16="http://schemas.microsoft.com/office/drawing/2014/main" id="{90461464-1683-402F-A72B-8558CC6777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48" name="Freeform 17">
              <a:extLst>
                <a:ext uri="{FF2B5EF4-FFF2-40B4-BE49-F238E27FC236}">
                  <a16:creationId xmlns:a16="http://schemas.microsoft.com/office/drawing/2014/main" id="{70F594E7-32D0-45B9-A3CF-636CF6FCB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9" name="Freeform 18">
              <a:extLst>
                <a:ext uri="{FF2B5EF4-FFF2-40B4-BE49-F238E27FC236}">
                  <a16:creationId xmlns:a16="http://schemas.microsoft.com/office/drawing/2014/main" id="{8AEF60E1-26C2-4E3C-B839-347DDD23C3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0" name="Freeform 19">
              <a:extLst>
                <a:ext uri="{FF2B5EF4-FFF2-40B4-BE49-F238E27FC236}">
                  <a16:creationId xmlns:a16="http://schemas.microsoft.com/office/drawing/2014/main" id="{792FE54B-EE9D-4E57-B6BC-6A9196BE8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1" name="Freeform 20">
              <a:extLst>
                <a:ext uri="{FF2B5EF4-FFF2-40B4-BE49-F238E27FC236}">
                  <a16:creationId xmlns:a16="http://schemas.microsoft.com/office/drawing/2014/main" id="{72BE56DF-619D-463E-8F88-CABA09DA88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2" name="Rectangle 21">
              <a:extLst>
                <a:ext uri="{FF2B5EF4-FFF2-40B4-BE49-F238E27FC236}">
                  <a16:creationId xmlns:a16="http://schemas.microsoft.com/office/drawing/2014/main" id="{C7430457-1935-4BBF-A6A7-7C3125A02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3" name="Freeform 22">
              <a:extLst>
                <a:ext uri="{FF2B5EF4-FFF2-40B4-BE49-F238E27FC236}">
                  <a16:creationId xmlns:a16="http://schemas.microsoft.com/office/drawing/2014/main" id="{BB006150-E547-4E84-A2B1-59131F3D5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4" name="Freeform 23">
              <a:extLst>
                <a:ext uri="{FF2B5EF4-FFF2-40B4-BE49-F238E27FC236}">
                  <a16:creationId xmlns:a16="http://schemas.microsoft.com/office/drawing/2014/main" id="{5A8CD074-956B-41A4-870B-001554B69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5" name="Freeform 24">
              <a:extLst>
                <a:ext uri="{FF2B5EF4-FFF2-40B4-BE49-F238E27FC236}">
                  <a16:creationId xmlns:a16="http://schemas.microsoft.com/office/drawing/2014/main" id="{070C253B-974E-459F-AD0B-7057224828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6" name="Freeform 25">
              <a:extLst>
                <a:ext uri="{FF2B5EF4-FFF2-40B4-BE49-F238E27FC236}">
                  <a16:creationId xmlns:a16="http://schemas.microsoft.com/office/drawing/2014/main" id="{BBC07B3D-A631-44EA-861A-7D80383A10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7" name="Freeform 26">
              <a:extLst>
                <a:ext uri="{FF2B5EF4-FFF2-40B4-BE49-F238E27FC236}">
                  <a16:creationId xmlns:a16="http://schemas.microsoft.com/office/drawing/2014/main" id="{32039DC6-B4CF-4A5A-8D17-3A568D125C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8" name="Freeform 27">
              <a:extLst>
                <a:ext uri="{FF2B5EF4-FFF2-40B4-BE49-F238E27FC236}">
                  <a16:creationId xmlns:a16="http://schemas.microsoft.com/office/drawing/2014/main" id="{99E0C81F-5D8D-4AF8-BDE5-4DF75868F7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9" name="Freeform 28">
              <a:extLst>
                <a:ext uri="{FF2B5EF4-FFF2-40B4-BE49-F238E27FC236}">
                  <a16:creationId xmlns:a16="http://schemas.microsoft.com/office/drawing/2014/main" id="{0D946680-855C-41EC-BBA2-61F6F776E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60" name="Freeform 29">
              <a:extLst>
                <a:ext uri="{FF2B5EF4-FFF2-40B4-BE49-F238E27FC236}">
                  <a16:creationId xmlns:a16="http://schemas.microsoft.com/office/drawing/2014/main" id="{E6FAD9E8-6E13-45A0-A5D6-8BCAD27B4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61" name="Freeform 30">
              <a:extLst>
                <a:ext uri="{FF2B5EF4-FFF2-40B4-BE49-F238E27FC236}">
                  <a16:creationId xmlns:a16="http://schemas.microsoft.com/office/drawing/2014/main" id="{0CCBC8FA-0581-454F-9FD1-6B6102A1A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62" name="Freeform 31">
              <a:extLst>
                <a:ext uri="{FF2B5EF4-FFF2-40B4-BE49-F238E27FC236}">
                  <a16:creationId xmlns:a16="http://schemas.microsoft.com/office/drawing/2014/main" id="{5D6C328F-65A5-41E8-86E9-E4E638CC3B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pic>
        <p:nvPicPr>
          <p:cNvPr id="464" name="Picture 2">
            <a:extLst>
              <a:ext uri="{FF2B5EF4-FFF2-40B4-BE49-F238E27FC236}">
                <a16:creationId xmlns:a16="http://schemas.microsoft.com/office/drawing/2014/main" id="{3E94A106-9341-485C-9057-9D62B2BD0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dgm="http://schemas.openxmlformats.org/drawingml/2006/diagram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6" name="Rectangle 465">
            <a:extLst>
              <a:ext uri="{FF2B5EF4-FFF2-40B4-BE49-F238E27FC236}">
                <a16:creationId xmlns:a16="http://schemas.microsoft.com/office/drawing/2014/main" id="{B53044DC-4918-43DA-B49D-91673C6C94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1DCE6B36-1420-43AB-86CF-4E653A51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0" y="-9998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469" name="Rectangle 5">
              <a:extLst>
                <a:ext uri="{FF2B5EF4-FFF2-40B4-BE49-F238E27FC236}">
                  <a16:creationId xmlns:a16="http://schemas.microsoft.com/office/drawing/2014/main" id="{72626E0B-9628-468E-A713-011C02F60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0" name="Freeform 6">
              <a:extLst>
                <a:ext uri="{FF2B5EF4-FFF2-40B4-BE49-F238E27FC236}">
                  <a16:creationId xmlns:a16="http://schemas.microsoft.com/office/drawing/2014/main" id="{93F7977A-BD91-4B0D-9A8D-372DB67AD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1" name="Freeform 7">
              <a:extLst>
                <a:ext uri="{FF2B5EF4-FFF2-40B4-BE49-F238E27FC236}">
                  <a16:creationId xmlns:a16="http://schemas.microsoft.com/office/drawing/2014/main" id="{9FEE6A56-01A1-404D-864E-1C2587C9A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2" name="Freeform 8">
              <a:extLst>
                <a:ext uri="{FF2B5EF4-FFF2-40B4-BE49-F238E27FC236}">
                  <a16:creationId xmlns:a16="http://schemas.microsoft.com/office/drawing/2014/main" id="{E74DBBF2-EF6F-4E3E-B183-F8EEE76094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3" name="Freeform 9">
              <a:extLst>
                <a:ext uri="{FF2B5EF4-FFF2-40B4-BE49-F238E27FC236}">
                  <a16:creationId xmlns:a16="http://schemas.microsoft.com/office/drawing/2014/main" id="{ABCF0F27-B056-474C-A0FB-1DB747A92F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4" name="Freeform 10">
              <a:extLst>
                <a:ext uri="{FF2B5EF4-FFF2-40B4-BE49-F238E27FC236}">
                  <a16:creationId xmlns:a16="http://schemas.microsoft.com/office/drawing/2014/main" id="{0A0A5B7B-BA2A-45CC-AABE-9D5B08A5D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5" name="Freeform 11">
              <a:extLst>
                <a:ext uri="{FF2B5EF4-FFF2-40B4-BE49-F238E27FC236}">
                  <a16:creationId xmlns:a16="http://schemas.microsoft.com/office/drawing/2014/main" id="{3C9A5D2B-1787-4954-9108-B9D497A87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6" name="Freeform 12">
              <a:extLst>
                <a:ext uri="{FF2B5EF4-FFF2-40B4-BE49-F238E27FC236}">
                  <a16:creationId xmlns:a16="http://schemas.microsoft.com/office/drawing/2014/main" id="{818C4F8B-7556-49A7-83C6-C8F631F6A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7" name="Freeform 13">
              <a:extLst>
                <a:ext uri="{FF2B5EF4-FFF2-40B4-BE49-F238E27FC236}">
                  <a16:creationId xmlns:a16="http://schemas.microsoft.com/office/drawing/2014/main" id="{22BED614-D078-47EA-9C72-190217FDD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8" name="Freeform 14">
              <a:extLst>
                <a:ext uri="{FF2B5EF4-FFF2-40B4-BE49-F238E27FC236}">
                  <a16:creationId xmlns:a16="http://schemas.microsoft.com/office/drawing/2014/main" id="{73DE0BF2-86D7-4038-AC4B-AF0F116A5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9" name="Freeform 15">
              <a:extLst>
                <a:ext uri="{FF2B5EF4-FFF2-40B4-BE49-F238E27FC236}">
                  <a16:creationId xmlns:a16="http://schemas.microsoft.com/office/drawing/2014/main" id="{11D8BB55-D027-420C-9EF9-49B3BA79DC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0" name="Line 16">
              <a:extLst>
                <a:ext uri="{FF2B5EF4-FFF2-40B4-BE49-F238E27FC236}">
                  <a16:creationId xmlns:a16="http://schemas.microsoft.com/office/drawing/2014/main" id="{3FAEF5CE-07ED-46A7-9777-D86C70719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1" name="Freeform 17">
              <a:extLst>
                <a:ext uri="{FF2B5EF4-FFF2-40B4-BE49-F238E27FC236}">
                  <a16:creationId xmlns:a16="http://schemas.microsoft.com/office/drawing/2014/main" id="{29CAFB1A-357C-4313-B734-1CD4E4F9D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2" name="Freeform 18">
              <a:extLst>
                <a:ext uri="{FF2B5EF4-FFF2-40B4-BE49-F238E27FC236}">
                  <a16:creationId xmlns:a16="http://schemas.microsoft.com/office/drawing/2014/main" id="{653161D3-8634-4BB7-A2BC-028C4EAA1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3" name="Freeform 19">
              <a:extLst>
                <a:ext uri="{FF2B5EF4-FFF2-40B4-BE49-F238E27FC236}">
                  <a16:creationId xmlns:a16="http://schemas.microsoft.com/office/drawing/2014/main" id="{9537546A-6FF1-408B-AFE2-BBF7D3482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4" name="Freeform 20">
              <a:extLst>
                <a:ext uri="{FF2B5EF4-FFF2-40B4-BE49-F238E27FC236}">
                  <a16:creationId xmlns:a16="http://schemas.microsoft.com/office/drawing/2014/main" id="{F73EE662-79B7-404B-B1B8-0E096BE4C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5" name="Rectangle 21">
              <a:extLst>
                <a:ext uri="{FF2B5EF4-FFF2-40B4-BE49-F238E27FC236}">
                  <a16:creationId xmlns:a16="http://schemas.microsoft.com/office/drawing/2014/main" id="{B6DDB906-1F52-4D64-8493-4816EDDD3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6" name="Freeform 22">
              <a:extLst>
                <a:ext uri="{FF2B5EF4-FFF2-40B4-BE49-F238E27FC236}">
                  <a16:creationId xmlns:a16="http://schemas.microsoft.com/office/drawing/2014/main" id="{4FA472A5-ABEA-4961-897B-7EB96AF09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7" name="Freeform 23">
              <a:extLst>
                <a:ext uri="{FF2B5EF4-FFF2-40B4-BE49-F238E27FC236}">
                  <a16:creationId xmlns:a16="http://schemas.microsoft.com/office/drawing/2014/main" id="{54226E99-C38F-4456-A1F8-8897483FD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8" name="Freeform 24">
              <a:extLst>
                <a:ext uri="{FF2B5EF4-FFF2-40B4-BE49-F238E27FC236}">
                  <a16:creationId xmlns:a16="http://schemas.microsoft.com/office/drawing/2014/main" id="{0A4A0196-A383-4629-B9A5-9C87E846C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9" name="Freeform 25">
              <a:extLst>
                <a:ext uri="{FF2B5EF4-FFF2-40B4-BE49-F238E27FC236}">
                  <a16:creationId xmlns:a16="http://schemas.microsoft.com/office/drawing/2014/main" id="{BA5E608D-2E7B-4662-A9A0-18D4E0F0DC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90" name="Freeform 26">
              <a:extLst>
                <a:ext uri="{FF2B5EF4-FFF2-40B4-BE49-F238E27FC236}">
                  <a16:creationId xmlns:a16="http://schemas.microsoft.com/office/drawing/2014/main" id="{5E211F37-790F-4BD7-B055-022AE0C2E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91" name="Freeform 27">
              <a:extLst>
                <a:ext uri="{FF2B5EF4-FFF2-40B4-BE49-F238E27FC236}">
                  <a16:creationId xmlns:a16="http://schemas.microsoft.com/office/drawing/2014/main" id="{96F375D0-232A-490A-9499-CB5FBA3FD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92" name="Freeform 28">
              <a:extLst>
                <a:ext uri="{FF2B5EF4-FFF2-40B4-BE49-F238E27FC236}">
                  <a16:creationId xmlns:a16="http://schemas.microsoft.com/office/drawing/2014/main" id="{6B33B423-FD0F-4780-A0D6-32FC040B3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93" name="Freeform 29">
              <a:extLst>
                <a:ext uri="{FF2B5EF4-FFF2-40B4-BE49-F238E27FC236}">
                  <a16:creationId xmlns:a16="http://schemas.microsoft.com/office/drawing/2014/main" id="{B6BD1710-838F-4CDD-A000-C6C710A6A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94" name="Freeform 30">
              <a:extLst>
                <a:ext uri="{FF2B5EF4-FFF2-40B4-BE49-F238E27FC236}">
                  <a16:creationId xmlns:a16="http://schemas.microsoft.com/office/drawing/2014/main" id="{0BB93533-1C95-4B0A-B0E2-168602B08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95" name="Freeform 31">
              <a:extLst>
                <a:ext uri="{FF2B5EF4-FFF2-40B4-BE49-F238E27FC236}">
                  <a16:creationId xmlns:a16="http://schemas.microsoft.com/office/drawing/2014/main" id="{CB0B113D-1987-4D89-A475-511E092FE1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pic>
        <p:nvPicPr>
          <p:cNvPr id="497" name="Picture 2">
            <a:extLst>
              <a:ext uri="{FF2B5EF4-FFF2-40B4-BE49-F238E27FC236}">
                <a16:creationId xmlns:a16="http://schemas.microsoft.com/office/drawing/2014/main" id="{9BE36DBF-0333-4D36-A5BF-81FDA2406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13238"/>
            <a:ext cx="4062718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dgm="http://schemas.openxmlformats.org/drawingml/2006/diagram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7" name="Google Shape;427;p3"/>
          <p:cNvSpPr txBox="1">
            <a:spLocks noGrp="1"/>
          </p:cNvSpPr>
          <p:nvPr>
            <p:ph type="title"/>
          </p:nvPr>
        </p:nvSpPr>
        <p:spPr>
          <a:xfrm>
            <a:off x="853330" y="1134681"/>
            <a:ext cx="2743310" cy="42550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rgbClr val="FFFEFF"/>
              </a:buClr>
              <a:buSzPts val="4000"/>
            </a:pPr>
            <a:r>
              <a:rPr lang="en-US" dirty="0">
                <a:solidFill>
                  <a:srgbClr val="FFFFFF"/>
                </a:solidFill>
              </a:rPr>
              <a:t>Plan for </a:t>
            </a:r>
            <a:r>
              <a:rPr lang="en-US" dirty="0" err="1">
                <a:solidFill>
                  <a:srgbClr val="FFFFFF"/>
                </a:solidFill>
              </a:rPr>
              <a:t>timen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430" name="TekstSylinder 1">
            <a:extLst>
              <a:ext uri="{FF2B5EF4-FFF2-40B4-BE49-F238E27FC236}">
                <a16:creationId xmlns:a16="http://schemas.microsoft.com/office/drawing/2014/main" id="{6986D3AA-BBE3-B73C-4F96-B27AC0E7A6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1960120"/>
              </p:ext>
            </p:extLst>
          </p:nvPr>
        </p:nvGraphicFramePr>
        <p:xfrm>
          <a:off x="4662189" y="1134681"/>
          <a:ext cx="6692748" cy="4618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881276-DD80-45FC-332C-1568CB8D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lenkeliste?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C3BBC8-057C-6B08-020B-8EEA38491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Lenkelister består av noder som refererer til andre noder. Dette gir en listestruktur</a:t>
            </a:r>
          </a:p>
          <a:p>
            <a:pPr lvl="1"/>
            <a:r>
              <a:rPr lang="nb-NO" dirty="0"/>
              <a:t>Hva mener vi egentlig når vi snakker om en node?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Livekoding + datastrukturtegning</a:t>
            </a:r>
          </a:p>
        </p:txBody>
      </p:sp>
    </p:spTree>
    <p:extLst>
      <p:ext uri="{BB962C8B-B14F-4D97-AF65-F5344CB8AC3E}">
        <p14:creationId xmlns:p14="http://schemas.microsoft.com/office/powerpoint/2010/main" val="4259335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5EC75F-5D11-1AC5-1530-492ACC7A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pic>
        <p:nvPicPr>
          <p:cNvPr id="3" name="Plassholder for innhold 2">
            <a:extLst>
              <a:ext uri="{FF2B5EF4-FFF2-40B4-BE49-F238E27FC236}">
                <a16:creationId xmlns:a16="http://schemas.microsoft.com/office/drawing/2014/main" id="{79B2AC09-70BB-BB35-7319-4FDD2DC697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9828" y="2060576"/>
            <a:ext cx="7192344" cy="397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64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CBA50DB-DBC7-4B6E-B3C1-8FF1EA519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ED8FB6-AF8D-4D98-913D-E6486FEC1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A805ED2-113B-4584-8827-567B5792F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6" name="Rectangle 5">
                <a:extLst>
                  <a:ext uri="{FF2B5EF4-FFF2-40B4-BE49-F238E27FC236}">
                    <a16:creationId xmlns:a16="http://schemas.microsoft.com/office/drawing/2014/main" id="{C6CF21D8-CC72-4F35-A29E-3AF9E6DA13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8E60A7C3-087D-47B4-AB5A-C8B1042FD2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1885EECE-F6D9-4128-BC90-01583BF269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F44AA128-AA96-4FF2-A1C3-F9D2E7FD38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7E52DC12-230B-4892-B284-F2FE9DE16A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A68FBF9E-B81A-41D0-8A03-6CFC30811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B0047F84-8480-494F-9241-39FF17CFF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8CAF76D8-4B95-4A8E-9EE5-8CCC0A7AD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792F82F3-05A8-4A55-8C5B-81F6678B59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B8472536-021A-4E59-BD59-DDC090A18A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AEBEF646-3C12-469F-B194-A161A7A95D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7" name="Line 16">
                <a:extLst>
                  <a:ext uri="{FF2B5EF4-FFF2-40B4-BE49-F238E27FC236}">
                    <a16:creationId xmlns:a16="http://schemas.microsoft.com/office/drawing/2014/main" id="{D4501159-D7AC-4307-9DFC-C8F3A94341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B5244C41-454C-47D8-A6A9-C17EC2A366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8FA883B8-99FB-4540-B573-F0674BFB1C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F1178B7C-5A00-4E5B-9010-B1477621E0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1" name="Freeform 20">
                <a:extLst>
                  <a:ext uri="{FF2B5EF4-FFF2-40B4-BE49-F238E27FC236}">
                    <a16:creationId xmlns:a16="http://schemas.microsoft.com/office/drawing/2014/main" id="{E359D5D8-EE2E-4714-A40A-C3A6D91F98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8A89C2E5-F892-4666-85FB-995578FBC7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id="{6DC6174B-0EC3-4A81-A0D1-D10DBB869A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4" name="Freeform 23">
                <a:extLst>
                  <a:ext uri="{FF2B5EF4-FFF2-40B4-BE49-F238E27FC236}">
                    <a16:creationId xmlns:a16="http://schemas.microsoft.com/office/drawing/2014/main" id="{2CB96070-0553-4F79-984C-8DABB1CD5D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id="{BA23B6E2-3718-4009-B80E-9279154B19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6" name="Freeform 25">
                <a:extLst>
                  <a:ext uri="{FF2B5EF4-FFF2-40B4-BE49-F238E27FC236}">
                    <a16:creationId xmlns:a16="http://schemas.microsoft.com/office/drawing/2014/main" id="{CAFB32D5-E528-419B-80EE-1475633970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7" name="Freeform 26">
                <a:extLst>
                  <a:ext uri="{FF2B5EF4-FFF2-40B4-BE49-F238E27FC236}">
                    <a16:creationId xmlns:a16="http://schemas.microsoft.com/office/drawing/2014/main" id="{A68ADD35-4FEA-404D-B2F3-23556E6E8F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8" name="Freeform 27">
                <a:extLst>
                  <a:ext uri="{FF2B5EF4-FFF2-40B4-BE49-F238E27FC236}">
                    <a16:creationId xmlns:a16="http://schemas.microsoft.com/office/drawing/2014/main" id="{89CF17CA-49E3-4B4A-836A-4FD55C67BE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9" name="Freeform 28">
                <a:extLst>
                  <a:ext uri="{FF2B5EF4-FFF2-40B4-BE49-F238E27FC236}">
                    <a16:creationId xmlns:a16="http://schemas.microsoft.com/office/drawing/2014/main" id="{AB394F2E-F3E7-4CED-84A9-35C47AB287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50" name="Freeform 29">
                <a:extLst>
                  <a:ext uri="{FF2B5EF4-FFF2-40B4-BE49-F238E27FC236}">
                    <a16:creationId xmlns:a16="http://schemas.microsoft.com/office/drawing/2014/main" id="{FF816C2F-3999-4A9F-8395-5D68ED33A4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51" name="Freeform 30">
                <a:extLst>
                  <a:ext uri="{FF2B5EF4-FFF2-40B4-BE49-F238E27FC236}">
                    <a16:creationId xmlns:a16="http://schemas.microsoft.com/office/drawing/2014/main" id="{82AD6AC6-71D5-4BD8-9185-D3062968B5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52" name="Freeform 31">
                <a:extLst>
                  <a:ext uri="{FF2B5EF4-FFF2-40B4-BE49-F238E27FC236}">
                    <a16:creationId xmlns:a16="http://schemas.microsoft.com/office/drawing/2014/main" id="{743A50C2-65CF-4F4C-B412-6149A93AC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C0E7A88-FEDF-4C4F-A6B4-F7DDE9DE92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6" name="Freeform 32">
                <a:extLst>
                  <a:ext uri="{FF2B5EF4-FFF2-40B4-BE49-F238E27FC236}">
                    <a16:creationId xmlns:a16="http://schemas.microsoft.com/office/drawing/2014/main" id="{AE94B3EE-D5C0-4BDE-B6AA-7599F0486E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7" name="Freeform 33">
                <a:extLst>
                  <a:ext uri="{FF2B5EF4-FFF2-40B4-BE49-F238E27FC236}">
                    <a16:creationId xmlns:a16="http://schemas.microsoft.com/office/drawing/2014/main" id="{5EF110E8-C00D-454E-8F3A-ECF2D35667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8" name="Freeform 34">
                <a:extLst>
                  <a:ext uri="{FF2B5EF4-FFF2-40B4-BE49-F238E27FC236}">
                    <a16:creationId xmlns:a16="http://schemas.microsoft.com/office/drawing/2014/main" id="{BFC5F327-6927-4F35-9AF6-C45527BB45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9" name="Freeform 35">
                <a:extLst>
                  <a:ext uri="{FF2B5EF4-FFF2-40B4-BE49-F238E27FC236}">
                    <a16:creationId xmlns:a16="http://schemas.microsoft.com/office/drawing/2014/main" id="{BF2D314D-AEDE-418D-9702-D3CDB98C3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id="{64FD07F8-3CA6-4209-9A9E-30609FE9A3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AB0AE24D-CD49-4B57-82E0-780F62AE4F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id="{66803AF8-6368-45E6-A0B7-C0C4CFFEEB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id="{B4761E05-2792-472B-A814-9616151CF3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40B6A261-9427-4E70-9564-048AD009BD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68BFDFBE-2286-4123-9436-E1DF84AF49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  <p:pic>
        <p:nvPicPr>
          <p:cNvPr id="54" name="Picture 2">
            <a:extLst>
              <a:ext uri="{FF2B5EF4-FFF2-40B4-BE49-F238E27FC236}">
                <a16:creationId xmlns:a16="http://schemas.microsoft.com/office/drawing/2014/main" id="{5B3DE270-418F-47A7-B311-C4D876041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8FFFFDC-0940-2484-708E-25713A816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nb-NO" sz="2800" dirty="0">
                <a:solidFill>
                  <a:srgbClr val="FFFFFF"/>
                </a:solidFill>
              </a:rPr>
              <a:t>Pause – Gruppe 20</a:t>
            </a:r>
          </a:p>
        </p:txBody>
      </p:sp>
      <p:sp useBgFill="1">
        <p:nvSpPr>
          <p:cNvPr id="56" name="Round Diagonal Corner Rectangle 11">
            <a:extLst>
              <a:ext uri="{FF2B5EF4-FFF2-40B4-BE49-F238E27FC236}">
                <a16:creationId xmlns:a16="http://schemas.microsoft.com/office/drawing/2014/main" id="{A1351C6B-7343-451F-AB4A-1CE294A4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ssholder for innhold 3" descr="Et bilde som inneholder Grafikk, mønster, Font, design&#10;&#10;Automatisk generert beskrivelse">
            <a:extLst>
              <a:ext uri="{FF2B5EF4-FFF2-40B4-BE49-F238E27FC236}">
                <a16:creationId xmlns:a16="http://schemas.microsoft.com/office/drawing/2014/main" id="{AB1B032E-28A4-5FF2-ACD7-16F860945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695" y="1137621"/>
            <a:ext cx="4542967" cy="4577297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653EAF1-2138-4A36-33CA-9656621DD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755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419341-DA43-14B6-A2CF-6ECE1DA12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Siste 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9C6716-4500-77EA-AD32-5EDB416C2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255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rets">
  <a:themeElements>
    <a:clrScheme name="Krets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Krets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ets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66</Words>
  <Application>Microsoft Macintosh PowerPoint</Application>
  <PresentationFormat>Widescreen</PresentationFormat>
  <Paragraphs>16</Paragraphs>
  <Slides>7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Tw Cen MT</vt:lpstr>
      <vt:lpstr>Krets</vt:lpstr>
      <vt:lpstr>Konseptforståelse Uke 10     </vt:lpstr>
      <vt:lpstr>Noen spørsmål?</vt:lpstr>
      <vt:lpstr>Plan for timen</vt:lpstr>
      <vt:lpstr>Hva er en lenkeliste?</vt:lpstr>
      <vt:lpstr>Oppgave</vt:lpstr>
      <vt:lpstr>Pause – Gruppe 20</vt:lpstr>
      <vt:lpstr>Siste oppgave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Bjerke</dc:creator>
  <cp:lastModifiedBy>Simon Karlsen</cp:lastModifiedBy>
  <cp:revision>30</cp:revision>
  <dcterms:created xsi:type="dcterms:W3CDTF">2024-09-17T13:01:33Z</dcterms:created>
  <dcterms:modified xsi:type="dcterms:W3CDTF">2024-10-23T16:18:59Z</dcterms:modified>
</cp:coreProperties>
</file>