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1"/>
    <p:restoredTop sz="94719"/>
  </p:normalViewPr>
  <p:slideViewPr>
    <p:cSldViewPr snapToGrid="0">
      <p:cViewPr>
        <p:scale>
          <a:sx n="65" d="100"/>
          <a:sy n="65" d="100"/>
        </p:scale>
        <p:origin x="-136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F91D3C-3920-3801-DAB1-756B4445A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F59F96-7785-23A0-1409-1E659966D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C1A14B-2578-7E5A-BDB2-4173B2EEB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ABD7005-5591-9DFF-AB8A-16D26D75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54B72B-5634-4EAE-4660-EF5CEB73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13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DC2E3-3FD2-AEEB-683B-A02A022F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B5C359-0D86-9768-AE98-51C5037EB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C4D127-92A1-A71E-CA58-5697BF22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4F2796-FCC1-45E1-61E6-FF766A12F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186D58-22E5-D9E4-354C-A83C65DB1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781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EEE802-893A-25A3-F191-00F70039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79E9A4-41DD-EEE3-913C-D55965726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F9FC7E-414A-1F01-656A-4C578B4C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D505F0-7880-50EF-324B-FE7770E46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4693B4-D2BF-CA82-D01B-A8FE387F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907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4C8567-ED40-4971-A03B-EF32D69C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A760FC-D6B0-40DC-F62A-BC8EA00CC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A2A6220-1808-2E87-4322-C6F09C449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4920C-4E2B-7569-9030-88E2E4FC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292276-AB80-A957-4C74-8DB0B29C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13594A-2619-15E3-3534-4D4326113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952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9F329A-7B70-72BF-2B7E-4262ADA37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5CBD85-C9CE-4A17-866B-D716DFCFB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D68263-B587-135A-C986-3B899A85B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D0D34F8-4D0B-6FDF-8333-8923E5F31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B2C356B-AF74-DB3A-F2C5-50F193482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DDAD384-C1FE-C2F5-9AB2-84DAB354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0570B6D-F686-1841-D20C-9FA506B5D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1B712B7-1C20-9782-4203-15621220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98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4BF91-3D85-DCA0-0D4D-95ABEDE8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3E215C8-5CD4-917B-FA2C-B819CD2B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472DE1E-153D-7E82-1BE1-EE5AC48B5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8D5F6D-4E32-1133-A8CE-6F570B55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04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1FAE4DA-E17C-AB81-F368-F1CC19EAC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6E163E3-02CD-E91B-0002-40181713F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217C77-6A26-5C25-6843-1BCCA866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035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915012-A435-2D7B-3785-2514707DC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9AA7EB-FDB8-BF6F-0548-FE187FA81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37CC11D-814F-3C21-94A9-2E10E8829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3FE0C9-15FD-0F39-99A0-D34843B6A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83050-51A8-E352-51A4-BF7E4F69A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E54C5F2-043C-C0F6-EF27-12BA9618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50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9AD1F-FA09-6F83-63DD-DF3C383B2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6811608-1544-1FE7-D104-E4E41805C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A0B8FCF-61D5-7FE3-3EBD-34B5B591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EB9758-EC61-38F4-4114-4870B9D17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85F3C5-09CB-1188-A1B2-F2F025E1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4699F72-1150-D08C-9956-A740A192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82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625E5-98E7-FA36-3A1D-745625DF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D6C279-618A-9B9B-7455-DA2F37629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381174-00E6-3B86-C7F9-D804E8AE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98D92F-E56F-8A41-6138-5161F3FE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6A8CE3-E338-C56D-D18D-3FBFD5543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971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1247D13-EDD1-4591-3D51-37E56AF9E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2BACD33-948D-E530-CA02-7AB13186C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4C5AF5-95EE-8691-428E-19F210F4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ACE208-3E87-EF96-F1B4-7E2BABDFB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675EAC-DF6B-A04F-083F-3D2122A7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47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A1923C8-0E9D-D858-17EA-8FB2AC00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306EB34-34E7-B024-8621-D2C2A17A9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03CEF6-E8EA-DE82-5B0B-B766D186D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92647-E819-7446-90EE-0C7E92E3DBE5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7BD23D-79F8-50C7-3A12-66AD6A42C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9BB941-6970-D3A9-D6C4-6C66AE016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331D7-5B04-A14D-AFFB-48CBD1B281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52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631E9F-3C2D-CFAB-645E-36289291AF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5</a:t>
            </a:r>
            <a:r>
              <a:rPr lang="nb-NO" dirty="0">
                <a:sym typeface="Wingdings" pitchFamily="2" charset="2"/>
              </a:rPr>
              <a:t> 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4A61019-E47F-4E01-7EA0-2CE3527DD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6600" dirty="0">
                <a:sym typeface="Wingdings" pitchFamily="2" charset="2"/>
              </a:rPr>
              <a:t></a:t>
            </a:r>
            <a:endParaRPr lang="nb-NO" sz="6600" dirty="0"/>
          </a:p>
        </p:txBody>
      </p:sp>
    </p:spTree>
    <p:extLst>
      <p:ext uri="{BB962C8B-B14F-4D97-AF65-F5344CB8AC3E}">
        <p14:creationId xmlns:p14="http://schemas.microsoft.com/office/powerpoint/2010/main" val="1075058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BA30F7-A5BF-1862-F936-FFA6713A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 for uka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2969A-4D40-6924-4957-CBBD1C9D1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Filer</a:t>
            </a:r>
          </a:p>
          <a:p>
            <a:pPr lvl="1"/>
            <a:r>
              <a:rPr lang="nb-NO" sz="2800" dirty="0"/>
              <a:t>Lese fra fil</a:t>
            </a:r>
          </a:p>
          <a:p>
            <a:pPr lvl="1"/>
            <a:r>
              <a:rPr lang="nb-NO" sz="2800" dirty="0"/>
              <a:t>Skrive til fil</a:t>
            </a:r>
          </a:p>
          <a:p>
            <a:r>
              <a:rPr lang="nb-NO" sz="3200" dirty="0"/>
              <a:t>Prosedyrer med </a:t>
            </a:r>
            <a:r>
              <a:rPr lang="nb-NO" sz="3200" dirty="0" err="1"/>
              <a:t>parametre</a:t>
            </a:r>
            <a:endParaRPr lang="nb-NO" sz="3200" dirty="0"/>
          </a:p>
          <a:p>
            <a:r>
              <a:rPr lang="nb-NO" sz="3200" dirty="0"/>
              <a:t>Funksjoner</a:t>
            </a:r>
          </a:p>
        </p:txBody>
      </p:sp>
    </p:spTree>
    <p:extLst>
      <p:ext uri="{BB962C8B-B14F-4D97-AF65-F5344CB8AC3E}">
        <p14:creationId xmlns:p14="http://schemas.microsoft.com/office/powerpoint/2010/main" val="75206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2FAC06-CF2B-20B7-CACE-4E3E7EEF6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 vs. funksjon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835C0C-1B4F-02FA-8C85-7F0D16636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Prosedyre: «En navngitt blokk med kodelinjer, som kan kalles og tilpasses.»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Funksjon: en prosedyre </a:t>
            </a:r>
            <a:r>
              <a:rPr lang="nb-NO" b="1" dirty="0"/>
              <a:t>med returverdi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279DB4F-491F-2F75-0109-ABF52514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985" y="2610686"/>
            <a:ext cx="2926443" cy="8285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1323F7F-A1F2-DEB2-0AE9-61F284F4A3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82"/>
          <a:stretch/>
        </p:blipFill>
        <p:spPr>
          <a:xfrm>
            <a:off x="1908174" y="4524375"/>
            <a:ext cx="5911852" cy="9332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4027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584FC-DDE3-FBE2-650B-A4792D63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</a:t>
            </a:r>
            <a:r>
              <a:rPr lang="nb-NO" dirty="0" err="1"/>
              <a:t>parametre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4C0345-D326-E269-E380-CECCC49F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Til prosedyrer (og funksjoner) kan man også sende med </a:t>
            </a:r>
            <a:r>
              <a:rPr lang="nb-NO" dirty="0" err="1"/>
              <a:t>parametre</a:t>
            </a:r>
            <a:endParaRPr lang="nb-NO" dirty="0"/>
          </a:p>
          <a:p>
            <a:pPr lvl="1"/>
            <a:r>
              <a:rPr lang="nb-NO" dirty="0" err="1"/>
              <a:t>Parametre</a:t>
            </a:r>
            <a:r>
              <a:rPr lang="nb-NO" dirty="0"/>
              <a:t> er en type variabler, som kan brukes inne i prosedyren</a:t>
            </a:r>
          </a:p>
          <a:p>
            <a:pPr lvl="1"/>
            <a:r>
              <a:rPr lang="nb-NO" dirty="0"/>
              <a:t>Må sende med argumenter når man kaller prosedyren</a:t>
            </a:r>
          </a:p>
          <a:p>
            <a:r>
              <a:rPr lang="nb-NO" dirty="0"/>
              <a:t>Syntaks: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D216720-98ED-5D1A-F05A-45DD5824E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83" y="3737113"/>
            <a:ext cx="5886144" cy="6540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9916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8F0614-E4B9-7076-B29C-59A2D45A5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returverdi: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0A3E7-65FC-7BF6-A0D7-5C77032A9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Noen ganger ønsker man ikke bare å skrive ut noe i en prosedyre – men heller </a:t>
            </a:r>
            <a:r>
              <a:rPr lang="nb-NO" b="1" dirty="0"/>
              <a:t>returnere </a:t>
            </a:r>
            <a:r>
              <a:rPr lang="nb-NO" dirty="0"/>
              <a:t>noe</a:t>
            </a:r>
          </a:p>
          <a:p>
            <a:pPr lvl="1"/>
            <a:r>
              <a:rPr lang="nb-NO" dirty="0"/>
              <a:t>Gjerne basert på </a:t>
            </a:r>
            <a:r>
              <a:rPr lang="nb-NO" dirty="0" err="1"/>
              <a:t>parametre</a:t>
            </a:r>
            <a:r>
              <a:rPr lang="nb-NO" dirty="0"/>
              <a:t> som sendes med</a:t>
            </a:r>
          </a:p>
          <a:p>
            <a:r>
              <a:rPr lang="nb-NO" dirty="0"/>
              <a:t>Syntaks: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funksjon kan kun returnere </a:t>
            </a:r>
            <a:r>
              <a:rPr lang="nb-NO" b="1" dirty="0"/>
              <a:t>én</a:t>
            </a:r>
            <a:r>
              <a:rPr lang="nb-NO" dirty="0"/>
              <a:t> ting</a:t>
            </a:r>
          </a:p>
          <a:p>
            <a:pPr lvl="1"/>
            <a:r>
              <a:rPr lang="nb-NO" dirty="0"/>
              <a:t>Om man ønsker å returnere mer enn én verdi må man legge disse i en liste og returnere denne</a:t>
            </a:r>
          </a:p>
          <a:p>
            <a:r>
              <a:rPr lang="nb-NO" dirty="0"/>
              <a:t>Som regel lagres returverdien fra en funksjon i en variabel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B6C6108-8D97-3A55-DC5B-90275ACE2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324" y="3269974"/>
            <a:ext cx="5130562" cy="8832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471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3927861-B9B5-EEC3-AFF5-72F8ACA6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98" y="2197871"/>
            <a:ext cx="5808403" cy="24622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51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C4A872-2A39-0CB3-69DB-FFE99F3E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Åpne og lukke filer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6AC9E9-0B87-5425-FED0-7ADF16AF5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 Python kan man se på filer som en samling med linjer</a:t>
            </a:r>
          </a:p>
          <a:p>
            <a:pPr lvl="1"/>
            <a:r>
              <a:rPr lang="nb-NO" dirty="0"/>
              <a:t>Liste hvor hver linje er et element</a:t>
            </a:r>
          </a:p>
          <a:p>
            <a:pPr lvl="1"/>
            <a:r>
              <a:rPr lang="nb-NO" dirty="0"/>
              <a:t>Alle linjer avsluttes med \n (linjeskift)</a:t>
            </a:r>
          </a:p>
          <a:p>
            <a:r>
              <a:rPr lang="nb-NO" dirty="0"/>
              <a:t>Når man skal bruke filer, må de åpnes og lukkes</a:t>
            </a:r>
          </a:p>
          <a:p>
            <a:pPr lvl="1"/>
            <a:r>
              <a:rPr lang="nb-NO" dirty="0"/>
              <a:t>Åpne: variabelnavn = </a:t>
            </a:r>
            <a:r>
              <a:rPr lang="nb-NO" dirty="0" err="1"/>
              <a:t>open</a:t>
            </a:r>
            <a:r>
              <a:rPr lang="nb-NO" dirty="0"/>
              <a:t>(«filnavn», «operasjon»)</a:t>
            </a:r>
          </a:p>
          <a:p>
            <a:pPr lvl="1"/>
            <a:r>
              <a:rPr lang="nb-NO" dirty="0"/>
              <a:t>Lukke: </a:t>
            </a:r>
            <a:r>
              <a:rPr lang="nb-NO" dirty="0" err="1"/>
              <a:t>variabelnavn.close</a:t>
            </a:r>
            <a:r>
              <a:rPr lang="nb-NO" dirty="0"/>
              <a:t>()</a:t>
            </a:r>
          </a:p>
          <a:p>
            <a:r>
              <a:rPr lang="nb-NO" dirty="0"/>
              <a:t>Lese fra fil: </a:t>
            </a:r>
          </a:p>
          <a:p>
            <a:r>
              <a:rPr lang="nb-NO" dirty="0"/>
              <a:t>Skrive til fil: </a:t>
            </a:r>
          </a:p>
          <a:p>
            <a:r>
              <a:rPr lang="nb-NO" dirty="0"/>
              <a:t>Legge til fil: 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03E7A31-F3F9-29DF-4813-165CA3E2E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53" y="4492487"/>
            <a:ext cx="6545318" cy="36112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AB15B72-98A6-C574-FC7C-99CC0F729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453" y="4988545"/>
            <a:ext cx="5930702" cy="36112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51B80CD-F8CC-4998-5D4F-398DA25E2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840" y="5536267"/>
            <a:ext cx="6100332" cy="36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1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6E2FF7-68E6-CF95-0056-C0FC5E5AF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Filinnlesing og </a:t>
            </a:r>
            <a:r>
              <a:rPr lang="nb-NO" dirty="0" err="1"/>
              <a:t>filskriving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906F23C-8A82-FB5E-C350-5077932F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fra fil: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Skrive til fil:</a:t>
            </a:r>
          </a:p>
          <a:p>
            <a:r>
              <a:rPr lang="nb-NO" dirty="0"/>
              <a:t>Lese alle linjene i filen</a:t>
            </a:r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BFBB8F3-5155-9505-3857-510C3E478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495" y="1889671"/>
            <a:ext cx="7069080" cy="11517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C0E1D4D-67EF-EECD-7F0F-99D8AC053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495" y="3362497"/>
            <a:ext cx="4941386" cy="4037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A051ADE-71F8-F551-5747-BA9E2785F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81" y="4578248"/>
            <a:ext cx="10515600" cy="13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6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3EAB7E6-B775-3FFD-57DB-0DDC456F3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386" y="1801973"/>
            <a:ext cx="5741228" cy="32540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066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4CF0673-5E8F-AC87-08B9-074290372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785" y="1391405"/>
            <a:ext cx="5608430" cy="407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1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236</Words>
  <Application>Microsoft Macintosh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Seminar uke 5 </vt:lpstr>
      <vt:lpstr>Pensum for uka</vt:lpstr>
      <vt:lpstr>Prosedyre vs. funksjon</vt:lpstr>
      <vt:lpstr>Prosedyrer med parametre</vt:lpstr>
      <vt:lpstr>Prosedyrer med returverdi: Funksjoner</vt:lpstr>
      <vt:lpstr>PowerPoint-presentasjon</vt:lpstr>
      <vt:lpstr>Åpne og lukke filer</vt:lpstr>
      <vt:lpstr>Filinnlesing og filskriving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Sander Thomasrud</dc:creator>
  <cp:lastModifiedBy>Sander Thomasrud</cp:lastModifiedBy>
  <cp:revision>7</cp:revision>
  <dcterms:created xsi:type="dcterms:W3CDTF">2023-09-19T15:21:21Z</dcterms:created>
  <dcterms:modified xsi:type="dcterms:W3CDTF">2023-09-19T16:48:28Z</dcterms:modified>
</cp:coreProperties>
</file>