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7"/>
  </p:normalViewPr>
  <p:slideViewPr>
    <p:cSldViewPr snapToGrid="0" snapToObjects="1">
      <p:cViewPr varScale="1">
        <p:scale>
          <a:sx n="104" d="100"/>
          <a:sy n="104" d="100"/>
        </p:scale>
        <p:origin x="8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F30D44-92AA-2749-80ED-9AFC3231A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BE2F8-2687-5D45-A626-C906E09B5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3AFBE5-5519-EA4A-86EC-CD111C536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62C09B-971D-E24F-8E3C-9C1887C2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31B8E6-2FFB-D14C-98FA-A5C3A4C2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177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4BB0A-E144-1444-8EB7-47F93AB5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EC938A-821D-194F-B5B1-9D14DC76D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8451F3-98B3-644F-B4E3-B952663B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ECD6-F51B-6E49-A055-189D13D1B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470024-8998-5F43-A9D3-60C5C70C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30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F07E6C-7386-D146-93A5-4F902B6FE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E884E7-540E-C746-999D-1B6EC13BE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85107D-6A37-DB43-9A80-1D541229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25F7980-C342-2F47-8417-30C64F9D9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DCFCCA-89DE-F54B-AC3F-46053833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57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CC5D52-D967-284A-845C-3BB70A165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4788FC-0D59-FF43-A291-4AB1539F0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4653B5-A92B-7D41-B4BC-AC8952950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9C5C52-1A45-944A-A6A4-90AFDB207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13B461-A318-F843-80B2-D43A5C69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638EEAD-E083-BF47-B017-E5F478D6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93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0F3861-36C9-E44E-9BE3-5920A7734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6726E90-3C5C-B449-B47E-4D8ED9654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1C03AB5-6399-674D-B075-436D83D50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0CAC2F-6727-A545-AF91-B75565937D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8E15233-3CB0-0D4E-9E68-53A435FFF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9375863-66C6-3541-9DC2-1944B0764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0C9A16F-E3FA-4C4F-AC07-72FD2D14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A1AD973-C90A-E141-A387-3A93D85B7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09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0C3DB7-4800-E547-9AD9-4852F11DD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BF61C13-FD05-1446-ADE2-67714C7C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88F4E6-2929-2046-A87F-C440EA9BF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B42AD2-E694-E54F-8D30-3B98B52F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3419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054C5FA-FD66-2948-B580-F3A925B9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5F2C90B-05E5-4C49-ADE4-7D59C6BF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95C8C3-FAF4-9D45-8FD2-EA6EDD9B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27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B0D5C1-C7CB-E84F-AE16-2009B6B0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A33044-9E36-7F47-8AFE-835940C90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B79210-764D-2442-AED2-57AFF6D30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B02A39E-0BD9-7A41-9A0B-19F954E8D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7176F6-A708-C34D-A3A3-DB77E8A77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D7EBDC-226B-BA47-8DB0-611A20EA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31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0136E0-FB47-3A4C-86A5-E768A7E3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4487E0A-8EE4-FF46-B50A-745B1B263E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58B3C0-2F9A-5B4E-9F61-70DAA5479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FEE5D63-3BDF-594C-A7CD-DA8992BE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76132BE-E299-4148-A21F-2DB2AFD8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A8D474-402E-2441-8D51-C55953CD0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008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E53A21-E833-7D4A-A330-A6A6D4F40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634A63-09EE-B641-A5DF-3CBA07B65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2B4411-1670-C748-A319-25A2DF70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E535E7-E78D-FE4C-9883-F4E362D2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424BA9-6C50-944E-B0E1-B7AFDB14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813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11E767A-B7AB-6E4A-BD0D-D0BB0D71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C5605F-8EE3-FE46-AC8E-87CDC47FB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CD0352-0D21-AF46-AD2A-AC0DEBBC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7FD62F3-98A1-6648-BA2C-F2FE4401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50497E-8EFD-794D-A75F-C85AB761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83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D77F42D-873D-E143-8F7D-9BEE58C6C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B96B4D-019B-4244-875C-71636CCDC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A5B268-C8D3-A846-BFDE-CF0F6B2B7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AFBFF-D6FA-3A45-9049-B3C9FC5E5E92}" type="datetimeFigureOut">
              <a:rPr lang="nb-NO" smtClean="0"/>
              <a:t>12.03.2021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E692D6-5225-F740-B893-5C62CEAB4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0CFC05-FF43-1F46-8A83-B617AFFC6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FD677-BEC4-B54E-9E62-8A3DAFED22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08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FFD2A5-03B7-424F-BA04-246840BCC8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uke9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253411-C747-3949-9FA7-E8A8131AB1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34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54DC4E-5790-7242-93A3-D4501628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Magiske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B89591-1DD1-7F46-B54B-A722DC2DA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Metoder med ‘__’ foran og etter navnet og har som alle andre metoder </a:t>
            </a:r>
            <a:r>
              <a:rPr lang="nb-NO" dirty="0" err="1"/>
              <a:t>self</a:t>
            </a:r>
            <a:r>
              <a:rPr lang="nb-NO" dirty="0"/>
              <a:t> og andre potensielle parametere</a:t>
            </a:r>
          </a:p>
          <a:p>
            <a:r>
              <a:rPr lang="nb-NO" dirty="0"/>
              <a:t>Eksempler på magiske metoder:</a:t>
            </a:r>
          </a:p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other</a:t>
            </a:r>
            <a:r>
              <a:rPr lang="nb-NO" dirty="0"/>
              <a:t>)# </a:t>
            </a:r>
            <a:r>
              <a:rPr lang="nb-NO" dirty="0" err="1"/>
              <a:t>other</a:t>
            </a:r>
            <a:r>
              <a:rPr lang="nb-NO" dirty="0"/>
              <a:t> er da et annet objekt av samme klasse og returner true hvis de er like</a:t>
            </a:r>
          </a:p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)#returnerer en </a:t>
            </a:r>
            <a:r>
              <a:rPr lang="nb-NO" dirty="0" err="1"/>
              <a:t>string</a:t>
            </a:r>
            <a:r>
              <a:rPr lang="nb-NO" dirty="0"/>
              <a:t> som forteller noe om et objekt</a:t>
            </a:r>
          </a:p>
          <a:p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)#konstruktør som vi har blitt vant til</a:t>
            </a:r>
          </a:p>
        </p:txBody>
      </p:sp>
    </p:spTree>
    <p:extLst>
      <p:ext uri="{BB962C8B-B14F-4D97-AF65-F5344CB8AC3E}">
        <p14:creationId xmlns:p14="http://schemas.microsoft.com/office/powerpoint/2010/main" val="285376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C96ECA-3A51-C243-AEDA-3EB244A71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A4D383-C95A-C64D-A29A-9956470B0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Skrives med </a:t>
            </a:r>
            <a:r>
              <a:rPr lang="nb-NO" dirty="0" err="1"/>
              <a:t>return</a:t>
            </a:r>
            <a:r>
              <a:rPr lang="nb-NO" dirty="0"/>
              <a:t> </a:t>
            </a:r>
            <a:r>
              <a:rPr lang="nb-NO" dirty="0" err="1"/>
              <a:t>enString#enString</a:t>
            </a:r>
            <a:r>
              <a:rPr lang="nb-NO" dirty="0"/>
              <a:t> er en </a:t>
            </a:r>
            <a:r>
              <a:rPr lang="nb-NO" dirty="0" err="1"/>
              <a:t>string</a:t>
            </a:r>
            <a:r>
              <a:rPr lang="nb-NO" dirty="0"/>
              <a:t> som vi bestemmer selv</a:t>
            </a:r>
          </a:p>
          <a:p>
            <a:r>
              <a:rPr lang="nb-NO" dirty="0"/>
              <a:t>Når vi kaller på </a:t>
            </a:r>
            <a:r>
              <a:rPr lang="nb-NO" dirty="0" err="1"/>
              <a:t>print</a:t>
            </a:r>
            <a:r>
              <a:rPr lang="nb-NO" dirty="0"/>
              <a:t>(</a:t>
            </a:r>
            <a:r>
              <a:rPr lang="nb-NO" dirty="0" err="1"/>
              <a:t>etObjekt</a:t>
            </a:r>
            <a:r>
              <a:rPr lang="nb-NO" dirty="0"/>
              <a:t>) </a:t>
            </a:r>
            <a:r>
              <a:rPr lang="nb-NO" dirty="0" err="1"/>
              <a:t>printes</a:t>
            </a:r>
            <a:r>
              <a:rPr lang="nb-NO" dirty="0"/>
              <a:t> denne </a:t>
            </a:r>
            <a:r>
              <a:rPr lang="nb-NO" dirty="0" err="1"/>
              <a:t>stringen</a:t>
            </a:r>
            <a:endParaRPr lang="nb-NO" dirty="0"/>
          </a:p>
          <a:p>
            <a:r>
              <a:rPr lang="nb-NO" dirty="0"/>
              <a:t>Uten __</a:t>
            </a:r>
            <a:r>
              <a:rPr lang="nb-NO" dirty="0" err="1"/>
              <a:t>str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 får vi en rar utskrift: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E00EEF9-7B0E-6443-AC85-4D612F87B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802" y="3321050"/>
            <a:ext cx="3721100" cy="2159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3FEB67-A721-3442-92D6-DFE1F0E17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149" y="2307796"/>
            <a:ext cx="38354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B0BA39-E55D-D349-957A-13A1696E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CBD9F6-9DD0-1F49-88CD-8A90C6E93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Konstruktør</a:t>
            </a:r>
          </a:p>
          <a:p>
            <a:r>
              <a:rPr lang="nb-NO" dirty="0"/>
              <a:t>Setter instansvariabler når vi oppretter objekter fra en klasse</a:t>
            </a:r>
          </a:p>
          <a:p>
            <a:r>
              <a:rPr lang="nb-NO" dirty="0"/>
              <a:t>valgfri</a:t>
            </a:r>
          </a:p>
        </p:txBody>
      </p:sp>
    </p:spTree>
    <p:extLst>
      <p:ext uri="{BB962C8B-B14F-4D97-AF65-F5344CB8AC3E}">
        <p14:creationId xmlns:p14="http://schemas.microsoft.com/office/powerpoint/2010/main" val="224480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6EF31-422A-B143-B6DE-29D10E19A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__(</a:t>
            </a:r>
            <a:r>
              <a:rPr lang="nb-NO" dirty="0" err="1"/>
              <a:t>self,other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8AD71C-A2AB-CF43-84FC-CE7A6FEE9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til å bestemme om to objekter av samme klasse er like</a:t>
            </a:r>
          </a:p>
          <a:p>
            <a:r>
              <a:rPr lang="nb-NO" dirty="0"/>
              <a:t>Vi bestemmer hva som skal til for at de er like(se kode eksempel i filen </a:t>
            </a:r>
            <a:r>
              <a:rPr lang="nb-NO" dirty="0" err="1"/>
              <a:t>hund.py</a:t>
            </a:r>
            <a:r>
              <a:rPr lang="nb-NO" dirty="0"/>
              <a:t>)</a:t>
            </a:r>
          </a:p>
          <a:p>
            <a:r>
              <a:rPr lang="nb-NO" dirty="0"/>
              <a:t>Uten at vi koder denne vil eks Hund(2, «</a:t>
            </a:r>
            <a:r>
              <a:rPr lang="nb-NO" dirty="0" err="1"/>
              <a:t>labrador»,True</a:t>
            </a:r>
            <a:r>
              <a:rPr lang="nb-NO" dirty="0"/>
              <a:t>) == Hund(12, «labrador», False) bli evaluert til False</a:t>
            </a:r>
          </a:p>
          <a:p>
            <a:r>
              <a:rPr lang="nb-NO" dirty="0"/>
              <a:t>Med følgende metode vil uttrykket over bli evaluert til True:</a:t>
            </a:r>
          </a:p>
          <a:p>
            <a:r>
              <a:rPr lang="nb-NO" dirty="0" err="1"/>
              <a:t>def</a:t>
            </a:r>
            <a:r>
              <a:rPr lang="nb-NO" dirty="0"/>
              <a:t> __</a:t>
            </a:r>
            <a:r>
              <a:rPr lang="nb-NO" dirty="0" err="1"/>
              <a:t>eq</a:t>
            </a:r>
            <a:r>
              <a:rPr lang="nb-NO" dirty="0"/>
              <a:t>__(</a:t>
            </a:r>
            <a:r>
              <a:rPr lang="nb-NO" dirty="0" err="1"/>
              <a:t>self,other</a:t>
            </a:r>
            <a:r>
              <a:rPr lang="nb-NO" dirty="0"/>
              <a:t>):</a:t>
            </a:r>
          </a:p>
          <a:p>
            <a:pPr lvl="1"/>
            <a:r>
              <a:rPr lang="nb-NO" dirty="0"/>
              <a:t>Return </a:t>
            </a:r>
            <a:r>
              <a:rPr lang="nb-NO" dirty="0" err="1"/>
              <a:t>self</a:t>
            </a:r>
            <a:r>
              <a:rPr lang="nb-NO" dirty="0"/>
              <a:t>._rase == </a:t>
            </a:r>
            <a:r>
              <a:rPr lang="nb-NO" dirty="0" err="1"/>
              <a:t>other</a:t>
            </a:r>
            <a:r>
              <a:rPr lang="nb-NO"/>
              <a:t>._rase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4718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228</Words>
  <Application>Microsoft Macintosh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Gruppetime uke9</vt:lpstr>
      <vt:lpstr>Magiske metoder</vt:lpstr>
      <vt:lpstr>__str__()</vt:lpstr>
      <vt:lpstr>__init__(self)</vt:lpstr>
      <vt:lpstr>__eq__(self,other)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uke9</dc:title>
  <dc:creator>Lars Christian Palm</dc:creator>
  <cp:lastModifiedBy>Lars Christian Palm</cp:lastModifiedBy>
  <cp:revision>3</cp:revision>
  <dcterms:created xsi:type="dcterms:W3CDTF">2021-03-12T12:41:57Z</dcterms:created>
  <dcterms:modified xsi:type="dcterms:W3CDTF">2021-03-12T13:08:39Z</dcterms:modified>
</cp:coreProperties>
</file>