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4" r:id="rId7"/>
    <p:sldId id="262" r:id="rId8"/>
    <p:sldId id="260" r:id="rId9"/>
    <p:sldId id="263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2"/>
  </p:normalViewPr>
  <p:slideViewPr>
    <p:cSldViewPr snapToGrid="0" snapToObjects="1">
      <p:cViewPr varScale="1">
        <p:scale>
          <a:sx n="106" d="100"/>
          <a:sy n="106" d="100"/>
        </p:scale>
        <p:origin x="7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8A8772-240E-524F-90DC-C871B75103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D5050D4-3CEB-9346-8D93-3FF7250CB8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B8B6218-1810-F84F-8392-2D75F61E4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F1213-8A76-9B47-99EA-0F4B58D2F036}" type="datetimeFigureOut">
              <a:rPr lang="nb-NO" smtClean="0"/>
              <a:t>06.09.2021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A0DF222-033C-EF45-907C-6CDACF15D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39AAD5-23FE-0848-804C-C8F2E4FA2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96075-CF92-0A40-952E-BF6A1B446E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3164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6E8840-95D4-F24E-8AF1-F3CB01078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482DDBD-F378-974B-912C-067D63F77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E807BD8-201E-6540-9F9F-7D51CFD45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F1213-8A76-9B47-99EA-0F4B58D2F036}" type="datetimeFigureOut">
              <a:rPr lang="nb-NO" smtClean="0"/>
              <a:t>06.09.2021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E05CD73-51F3-E641-AFE0-7B9A76A59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93D7434-1F23-1741-8F52-DA8C4B9C5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96075-CF92-0A40-952E-BF6A1B446E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6058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498CDB-83F9-974A-9F2B-231CF878B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D20F529-3FE9-B24F-9F0C-433BA3DE0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03BA290-D9FA-D946-A257-C048CA7BB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F1213-8A76-9B47-99EA-0F4B58D2F036}" type="datetimeFigureOut">
              <a:rPr lang="nb-NO" smtClean="0"/>
              <a:t>06.09.2021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FA0B630-6F18-9949-9D73-2145C4062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55A604E-C7FE-B34A-9627-D32F3B268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96075-CF92-0A40-952E-BF6A1B446E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0785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B91F3F-18F1-044A-A84D-109DDFE06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3A0D2D7-6E89-A344-8491-1315E5184B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0913AD3-F3D8-7148-870F-529077A6CB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5A20403-5B40-714C-9E7F-EA81A1D5E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F1213-8A76-9B47-99EA-0F4B58D2F036}" type="datetimeFigureOut">
              <a:rPr lang="nb-NO" smtClean="0"/>
              <a:t>06.09.2021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88CDA89-1792-B640-BA43-A51F98E76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6A16BDB-8BAC-6C4F-928E-89C58E7C0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96075-CF92-0A40-952E-BF6A1B446E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4439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6DCEAD-3F9E-274D-B92C-687F3336E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5B5C2A0-DBAA-A04A-B5AB-679C59978A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B25713F-F6DE-1947-A121-5AF257C480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8F97850-8211-5D46-92BC-F467111A22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03CC334-A8C2-9648-BCC4-8C79BAA4A9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259BA3EB-97BA-E446-8ED3-181123061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F1213-8A76-9B47-99EA-0F4B58D2F036}" type="datetimeFigureOut">
              <a:rPr lang="nb-NO" smtClean="0"/>
              <a:t>06.09.2021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30619C9-1151-934B-8687-C5F7C249E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1746F0F-2D57-2D40-92B1-6AF21DAA0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96075-CF92-0A40-952E-BF6A1B446E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7833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F66C7A-2F4D-4B47-9613-83BAD3F35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FF405CE1-6C7E-3342-8026-096E72613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F1213-8A76-9B47-99EA-0F4B58D2F036}" type="datetimeFigureOut">
              <a:rPr lang="nb-NO" smtClean="0"/>
              <a:t>06.09.2021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BFC77D4-1E8B-4F45-A405-3A65F270E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8EF638E-7B52-0747-9D79-0B4355C74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96075-CF92-0A40-952E-BF6A1B446E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9039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6EE8C99-A165-AE4A-AC8A-191293716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F1213-8A76-9B47-99EA-0F4B58D2F036}" type="datetimeFigureOut">
              <a:rPr lang="nb-NO" smtClean="0"/>
              <a:t>06.09.2021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86BC904-49B8-B24F-AD71-A7D31A0E0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A547957-46AC-B44B-935C-651AF7D10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96075-CF92-0A40-952E-BF6A1B446E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0811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5380B8-407D-CE47-A427-BB51A7571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807700-E75B-7140-8D46-4B4C84FFB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DED0C7F-13D1-284B-8B83-7DE2C1D2FA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3FD884F-0B9E-AA45-86A6-BD569A87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F1213-8A76-9B47-99EA-0F4B58D2F036}" type="datetimeFigureOut">
              <a:rPr lang="nb-NO" smtClean="0"/>
              <a:t>06.09.2021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CB0982C-B6B6-1F45-8AE7-07063E0B8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586F59B-A5C9-7340-92B7-E59C1148D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96075-CF92-0A40-952E-BF6A1B446E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8225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2203BA-43CA-1043-9D53-C60F2044C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A8B89C9-D686-E14D-A239-A5CF43E6B6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B81F756-FE1E-0F41-8CE9-8CA2CB3D53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4CD6A57-D97D-4649-AE54-33A6B07A8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F1213-8A76-9B47-99EA-0F4B58D2F036}" type="datetimeFigureOut">
              <a:rPr lang="nb-NO" smtClean="0"/>
              <a:t>06.09.2021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8A12504-8465-3640-A6D1-7EB67F65D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CEEFF35-0EA4-3F4C-A886-9EC7C6C95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96075-CF92-0A40-952E-BF6A1B446E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5905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703FC8-045B-C04A-BFC3-7B132F4E9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018F25B-F36E-4E4B-822E-D2E54C9746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6CA76D0-9D3E-C249-9CFA-3E2C1BA6A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F1213-8A76-9B47-99EA-0F4B58D2F036}" type="datetimeFigureOut">
              <a:rPr lang="nb-NO" smtClean="0"/>
              <a:t>06.09.2021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3A693CD-BE77-B748-8044-4522A4A77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C76F2C5-42C8-FE47-8F0E-0CBDAA007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96075-CF92-0A40-952E-BF6A1B446E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3746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54E418E9-D0E9-1F40-91B0-189218240B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417F5A2-BF34-6C48-8923-3DC382804A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EFAA512-916B-F14A-905B-B6AB8B1A7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F1213-8A76-9B47-99EA-0F4B58D2F036}" type="datetimeFigureOut">
              <a:rPr lang="nb-NO" smtClean="0"/>
              <a:t>06.09.2021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486A8BD-021B-C84F-9657-F5CBC9DDF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F3B7408-6CDD-1145-A120-D9A444499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96075-CF92-0A40-952E-BF6A1B446E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3722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09BC80DB-4336-034E-9CA9-252B410BF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318DB2D-589A-824A-8BAB-8A64C866D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88F8755-2267-8746-8DC5-4A5E7757DB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F1213-8A76-9B47-99EA-0F4B58D2F036}" type="datetimeFigureOut">
              <a:rPr lang="nb-NO" smtClean="0"/>
              <a:t>06.09.2021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7EEE262-9EE3-C94D-A227-AE2655D93B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077724E-64AB-0A40-B910-C448E05FCD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196075-CF92-0A40-952E-BF6A1B446E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20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E965005-D051-784E-82A6-B65D1881EB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uke2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5F8C5E1-9E4E-4845-9594-48C7C885EC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39857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8FC366-A6C4-2E4A-ABB4-AEE1B8EA5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innhold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5D45EED-92EF-484F-B185-AE697C5F6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Datattyper</a:t>
            </a:r>
            <a:endParaRPr lang="nb-NO" dirty="0"/>
          </a:p>
          <a:p>
            <a:r>
              <a:rPr lang="nb-NO" dirty="0"/>
              <a:t>Evaluering av uttrykk</a:t>
            </a:r>
          </a:p>
          <a:p>
            <a:r>
              <a:rPr lang="nb-NO" dirty="0"/>
              <a:t>Boolske uttrykk</a:t>
            </a:r>
          </a:p>
          <a:p>
            <a:r>
              <a:rPr lang="nb-NO" dirty="0"/>
              <a:t>Konvertering av typer</a:t>
            </a:r>
          </a:p>
          <a:p>
            <a:r>
              <a:rPr lang="nb-NO" dirty="0"/>
              <a:t>Prosedyrer uten returverdi og parameter</a:t>
            </a:r>
          </a:p>
          <a:p>
            <a:r>
              <a:rPr lang="nb-NO" dirty="0"/>
              <a:t>feilmeldinger</a:t>
            </a:r>
          </a:p>
        </p:txBody>
      </p:sp>
    </p:spTree>
    <p:extLst>
      <p:ext uri="{BB962C8B-B14F-4D97-AF65-F5344CB8AC3E}">
        <p14:creationId xmlns:p14="http://schemas.microsoft.com/office/powerpoint/2010/main" val="3876457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C20B24-B59A-6646-98F3-3773B22BC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datatyper</a:t>
            </a:r>
          </a:p>
        </p:txBody>
      </p:sp>
      <p:pic>
        <p:nvPicPr>
          <p:cNvPr id="5" name="Plassholder for innhold 4" descr="Et bilde som inneholder tekst&#10;&#10;Automatisk generert beskrivelse">
            <a:extLst>
              <a:ext uri="{FF2B5EF4-FFF2-40B4-BE49-F238E27FC236}">
                <a16:creationId xmlns:a16="http://schemas.microsoft.com/office/drawing/2014/main" id="{9C5A2C50-A1D0-6442-9F5E-B7730E8559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59600" y="1286669"/>
            <a:ext cx="5232400" cy="1371600"/>
          </a:xfrm>
        </p:spPr>
      </p:pic>
      <p:pic>
        <p:nvPicPr>
          <p:cNvPr id="7" name="Bilde 6" descr="Et bilde som inneholder tekst&#10;&#10;Automatisk generert beskrivelse">
            <a:extLst>
              <a:ext uri="{FF2B5EF4-FFF2-40B4-BE49-F238E27FC236}">
                <a16:creationId xmlns:a16="http://schemas.microsoft.com/office/drawing/2014/main" id="{04D916C9-F527-3A4E-A73D-1172252B5E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9600" y="2658269"/>
            <a:ext cx="3886200" cy="1409700"/>
          </a:xfrm>
          <a:prstGeom prst="rect">
            <a:avLst/>
          </a:prstGeom>
        </p:spPr>
      </p:pic>
      <p:pic>
        <p:nvPicPr>
          <p:cNvPr id="9" name="Bilde 8" descr="Et bilde som inneholder tekst&#10;&#10;Automatisk generert beskrivelse">
            <a:extLst>
              <a:ext uri="{FF2B5EF4-FFF2-40B4-BE49-F238E27FC236}">
                <a16:creationId xmlns:a16="http://schemas.microsoft.com/office/drawing/2014/main" id="{BB68C447-4EBD-C043-8633-CEB6454AD9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166" y="4346575"/>
            <a:ext cx="4406900" cy="2146300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E42E94E5-9D6D-2542-8F87-020CDB8E1322}"/>
              </a:ext>
            </a:extLst>
          </p:cNvPr>
          <p:cNvSpPr txBox="1"/>
          <p:nvPr/>
        </p:nvSpPr>
        <p:spPr>
          <a:xfrm>
            <a:off x="495300" y="1577181"/>
            <a:ext cx="48577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Eks på datatyper:</a:t>
            </a:r>
          </a:p>
          <a:p>
            <a:r>
              <a:rPr lang="nb-NO" dirty="0" err="1"/>
              <a:t>Int:heltall</a:t>
            </a:r>
            <a:endParaRPr lang="nb-NO" dirty="0"/>
          </a:p>
          <a:p>
            <a:r>
              <a:rPr lang="nb-NO" dirty="0"/>
              <a:t>Float: flyttall</a:t>
            </a:r>
          </a:p>
          <a:p>
            <a:r>
              <a:rPr lang="nb-NO" dirty="0" err="1"/>
              <a:t>String</a:t>
            </a:r>
            <a:r>
              <a:rPr lang="nb-NO" dirty="0"/>
              <a:t>: samling av tegn/en tekst</a:t>
            </a:r>
          </a:p>
          <a:p>
            <a:r>
              <a:rPr lang="nb-NO" dirty="0" err="1"/>
              <a:t>Bool</a:t>
            </a:r>
            <a:r>
              <a:rPr lang="nb-NO" dirty="0"/>
              <a:t>: True/False</a:t>
            </a:r>
          </a:p>
        </p:txBody>
      </p:sp>
    </p:spTree>
    <p:extLst>
      <p:ext uri="{BB962C8B-B14F-4D97-AF65-F5344CB8AC3E}">
        <p14:creationId xmlns:p14="http://schemas.microsoft.com/office/powerpoint/2010/main" val="910716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2AAD4C-D002-2547-A20F-4DC864DFB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Evaluering av uttrykk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F619E5-10D6-6D48-A67D-A697CF4DA2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Variabelnavn = uttrykk</a:t>
            </a:r>
          </a:p>
          <a:p>
            <a:r>
              <a:rPr lang="nb-NO" dirty="0"/>
              <a:t>Tilordner variabelen med variabelnavn verdien og typen til uttrykket</a:t>
            </a:r>
          </a:p>
          <a:p>
            <a:r>
              <a:rPr lang="nb-NO" dirty="0"/>
              <a:t>Eks:</a:t>
            </a:r>
          </a:p>
          <a:p>
            <a:pPr lvl="1"/>
            <a:r>
              <a:rPr lang="nb-NO" dirty="0"/>
              <a:t>a = «hei»# a får verdien «hei» og er av typen </a:t>
            </a:r>
            <a:r>
              <a:rPr lang="nb-NO" dirty="0" err="1"/>
              <a:t>str</a:t>
            </a:r>
            <a:r>
              <a:rPr lang="nb-NO" dirty="0"/>
              <a:t>(</a:t>
            </a:r>
            <a:r>
              <a:rPr lang="nb-NO" dirty="0" err="1"/>
              <a:t>String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pizza=250# pizza får verdien 250 og er av typen </a:t>
            </a:r>
            <a:r>
              <a:rPr lang="nb-NO" dirty="0" err="1"/>
              <a:t>int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11804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3626C7-7BE7-E44A-A956-522A11874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Boolske variabler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A37A086-9CEC-1747-8D6D-FA5AAEC51F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Enten True eller False</a:t>
            </a:r>
          </a:p>
          <a:p>
            <a:r>
              <a:rPr lang="nb-NO" dirty="0"/>
              <a:t>Eks: en lysbryter kan enten være på eller av</a:t>
            </a:r>
          </a:p>
          <a:p>
            <a:pPr lvl="1"/>
            <a:r>
              <a:rPr lang="nb-NO" dirty="0"/>
              <a:t>Den kan ikke være halvveis på</a:t>
            </a:r>
          </a:p>
          <a:p>
            <a:r>
              <a:rPr lang="nb-NO" dirty="0"/>
              <a:t>Boolske uttrykk kan kombineres med and og or</a:t>
            </a:r>
          </a:p>
          <a:p>
            <a:r>
              <a:rPr lang="nb-NO" dirty="0"/>
              <a:t>Eks:</a:t>
            </a:r>
          </a:p>
          <a:p>
            <a:r>
              <a:rPr lang="nb-NO" dirty="0" err="1"/>
              <a:t>if</a:t>
            </a:r>
            <a:r>
              <a:rPr lang="nb-NO" dirty="0"/>
              <a:t> alder&gt;17:</a:t>
            </a:r>
          </a:p>
          <a:p>
            <a:pPr lvl="1"/>
            <a:r>
              <a:rPr lang="nb-NO" dirty="0"/>
              <a:t>myndig = True</a:t>
            </a:r>
          </a:p>
          <a:p>
            <a:r>
              <a:rPr lang="nb-NO" dirty="0" err="1"/>
              <a:t>else</a:t>
            </a:r>
            <a:r>
              <a:rPr lang="nb-NO" dirty="0"/>
              <a:t>:</a:t>
            </a:r>
          </a:p>
          <a:p>
            <a:pPr lvl="1"/>
            <a:r>
              <a:rPr lang="nb-NO" dirty="0"/>
              <a:t>myndig = False </a:t>
            </a:r>
          </a:p>
        </p:txBody>
      </p:sp>
      <p:pic>
        <p:nvPicPr>
          <p:cNvPr id="5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8B03D78B-CD63-844D-A7FC-5D2C5257B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8338" y="4443392"/>
            <a:ext cx="5180012" cy="204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862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7E28CE-9557-3B4F-95F0-F2981A176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And og or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2F3BA6F-58F6-D745-9210-8C0C029D08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And</a:t>
            </a:r>
          </a:p>
          <a:p>
            <a:pPr lvl="1"/>
            <a:r>
              <a:rPr lang="nb-NO" dirty="0"/>
              <a:t>Utrykket til venstre OG høyre for and må være være sann</a:t>
            </a:r>
          </a:p>
          <a:p>
            <a:pPr lvl="1"/>
            <a:r>
              <a:rPr lang="nb-NO" dirty="0"/>
              <a:t>19&gt;18 and 6==6# gir True ettersom begge blir evaluert til True</a:t>
            </a:r>
          </a:p>
          <a:p>
            <a:pPr lvl="1"/>
            <a:r>
              <a:rPr lang="nb-NO" dirty="0"/>
              <a:t>6==6 and 7&lt;7# gir False ettersom 7&lt;7 blir evaluert til False</a:t>
            </a:r>
          </a:p>
          <a:p>
            <a:r>
              <a:rPr lang="nb-NO" dirty="0"/>
              <a:t>Or</a:t>
            </a:r>
          </a:p>
          <a:p>
            <a:pPr lvl="1"/>
            <a:r>
              <a:rPr lang="nb-NO" dirty="0"/>
              <a:t>Et eller begge utrykkene må være sanne</a:t>
            </a:r>
          </a:p>
          <a:p>
            <a:pPr lvl="1"/>
            <a:r>
              <a:rPr lang="nb-NO" dirty="0"/>
              <a:t>6==</a:t>
            </a:r>
            <a:r>
              <a:rPr lang="nb-NO"/>
              <a:t>6 or </a:t>
            </a:r>
            <a:r>
              <a:rPr lang="nb-NO" dirty="0"/>
              <a:t>7&lt;7# gir True selv om 7&lt;7 blir evaluert til False fordi 6==6 blir True</a:t>
            </a:r>
          </a:p>
          <a:p>
            <a:pPr lvl="1"/>
            <a:r>
              <a:rPr lang="nb-NO" dirty="0"/>
              <a:t>6&lt;6 or 7&lt;7# gir False ettersom begge uttrykkene blir False</a:t>
            </a:r>
          </a:p>
          <a:p>
            <a:pPr lvl="1"/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63121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94F6F-71FD-7D4D-BD0D-BE0E8C97D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Kovertering</a:t>
            </a:r>
            <a:r>
              <a:rPr lang="nb-NO" dirty="0"/>
              <a:t> av typer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242303A-85F9-6641-ACF0-A91E0E253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663" y="1825625"/>
            <a:ext cx="11101137" cy="4351338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Fint når man vil endre en verdi sin type</a:t>
            </a:r>
          </a:p>
          <a:p>
            <a:r>
              <a:rPr lang="nb-NO" dirty="0"/>
              <a:t>Eks input() gir kun </a:t>
            </a:r>
            <a:r>
              <a:rPr lang="nb-NO" dirty="0" err="1"/>
              <a:t>str</a:t>
            </a:r>
            <a:r>
              <a:rPr lang="nb-NO" dirty="0"/>
              <a:t> som type når man bruker den, så for å få brukerinput til å bli eks en </a:t>
            </a:r>
            <a:r>
              <a:rPr lang="nb-NO" dirty="0" err="1"/>
              <a:t>int</a:t>
            </a:r>
            <a:r>
              <a:rPr lang="nb-NO" dirty="0"/>
              <a:t>, må vi konvertere verdien fra </a:t>
            </a:r>
            <a:r>
              <a:rPr lang="nb-NO" dirty="0" err="1"/>
              <a:t>string</a:t>
            </a:r>
            <a:r>
              <a:rPr lang="nb-NO" dirty="0"/>
              <a:t> til </a:t>
            </a:r>
            <a:r>
              <a:rPr lang="nb-NO" dirty="0" err="1"/>
              <a:t>int</a:t>
            </a:r>
            <a:endParaRPr lang="nb-NO" dirty="0"/>
          </a:p>
          <a:p>
            <a:r>
              <a:rPr lang="nb-NO" dirty="0"/>
              <a:t>Eks:</a:t>
            </a:r>
          </a:p>
          <a:p>
            <a:r>
              <a:rPr lang="nb-NO" dirty="0" err="1"/>
              <a:t>str</a:t>
            </a:r>
            <a:r>
              <a:rPr lang="nb-NO" dirty="0"/>
              <a:t>(4) 		# konvertere til </a:t>
            </a:r>
            <a:r>
              <a:rPr lang="nb-NO" dirty="0" err="1"/>
              <a:t>string</a:t>
            </a:r>
            <a:r>
              <a:rPr lang="nb-NO" dirty="0"/>
              <a:t> &gt; “4”</a:t>
            </a:r>
          </a:p>
          <a:p>
            <a:r>
              <a:rPr lang="nb-NO" dirty="0" err="1"/>
              <a:t>int</a:t>
            </a:r>
            <a:r>
              <a:rPr lang="nb-NO" dirty="0"/>
              <a:t>(“5”) 	# konvertere </a:t>
            </a:r>
            <a:r>
              <a:rPr lang="nb-NO" dirty="0" err="1"/>
              <a:t>string</a:t>
            </a:r>
            <a:r>
              <a:rPr lang="nb-NO" dirty="0"/>
              <a:t> til </a:t>
            </a:r>
            <a:r>
              <a:rPr lang="nb-NO" dirty="0" err="1"/>
              <a:t>int</a:t>
            </a:r>
            <a:r>
              <a:rPr lang="nb-NO" dirty="0"/>
              <a:t> &gt; 5</a:t>
            </a:r>
          </a:p>
          <a:p>
            <a:r>
              <a:rPr lang="nb-NO" dirty="0" err="1"/>
              <a:t>int</a:t>
            </a:r>
            <a:r>
              <a:rPr lang="nb-NO" dirty="0"/>
              <a:t>(“  6  “) 	# konvertere </a:t>
            </a:r>
            <a:r>
              <a:rPr lang="nb-NO" dirty="0" err="1"/>
              <a:t>string</a:t>
            </a:r>
            <a:r>
              <a:rPr lang="nb-NO" dirty="0"/>
              <a:t> til </a:t>
            </a:r>
            <a:r>
              <a:rPr lang="nb-NO" dirty="0" err="1"/>
              <a:t>int</a:t>
            </a:r>
            <a:r>
              <a:rPr lang="nb-NO" dirty="0"/>
              <a:t>, mellomrom vil bli ignorert &gt; 6</a:t>
            </a:r>
          </a:p>
          <a:p>
            <a:r>
              <a:rPr lang="nb-NO" dirty="0"/>
              <a:t>float(“17.25”)	# konvertere </a:t>
            </a:r>
            <a:r>
              <a:rPr lang="nb-NO" dirty="0" err="1"/>
              <a:t>string</a:t>
            </a:r>
            <a:r>
              <a:rPr lang="nb-NO" dirty="0"/>
              <a:t> til float &gt; 17.25</a:t>
            </a:r>
          </a:p>
          <a:p>
            <a:r>
              <a:rPr lang="nb-NO" dirty="0"/>
              <a:t>float(“3x6”)	# gir </a:t>
            </a:r>
            <a:r>
              <a:rPr lang="nb-NO" dirty="0" err="1"/>
              <a:t>Error</a:t>
            </a:r>
            <a:r>
              <a:rPr lang="nb-NO" dirty="0"/>
              <a:t>! Siden x ikke er en ett tall.</a:t>
            </a:r>
          </a:p>
          <a:p>
            <a:r>
              <a:rPr lang="nb-NO" dirty="0"/>
              <a:t>Int(input(«skriv inn lykketallet ditt: »)) </a:t>
            </a:r>
          </a:p>
        </p:txBody>
      </p:sp>
    </p:spTree>
    <p:extLst>
      <p:ext uri="{BB962C8B-B14F-4D97-AF65-F5344CB8AC3E}">
        <p14:creationId xmlns:p14="http://schemas.microsoft.com/office/powerpoint/2010/main" val="3104910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C4C1A2-0069-DA4B-BC16-471FE3951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96DF0DC-1F88-184B-AD37-CDEA5E5AC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Fint å ha når man skal gjøre en eksakt ting flere ganger</a:t>
            </a:r>
          </a:p>
          <a:p>
            <a:r>
              <a:rPr lang="nb-NO" dirty="0"/>
              <a:t>Slipper å repetere kode</a:t>
            </a:r>
          </a:p>
          <a:p>
            <a:r>
              <a:rPr lang="nb-NO" dirty="0"/>
              <a:t>Eks</a:t>
            </a:r>
          </a:p>
          <a:p>
            <a:pPr lvl="1"/>
            <a:r>
              <a:rPr lang="nb-NO" dirty="0"/>
              <a:t>Def </a:t>
            </a:r>
            <a:r>
              <a:rPr lang="nb-NO" dirty="0" err="1"/>
              <a:t>printHallo</a:t>
            </a:r>
            <a:r>
              <a:rPr lang="nb-NO" dirty="0"/>
              <a:t>():</a:t>
            </a:r>
          </a:p>
          <a:p>
            <a:pPr lvl="1"/>
            <a:r>
              <a:rPr lang="nb-NO" dirty="0"/>
              <a:t>	</a:t>
            </a:r>
            <a:r>
              <a:rPr lang="nb-NO" dirty="0" err="1"/>
              <a:t>Print</a:t>
            </a:r>
            <a:r>
              <a:rPr lang="nb-NO" dirty="0"/>
              <a:t>(«</a:t>
            </a:r>
            <a:r>
              <a:rPr lang="nb-NO" dirty="0" err="1"/>
              <a:t>Hello</a:t>
            </a:r>
            <a:r>
              <a:rPr lang="nb-NO" dirty="0"/>
              <a:t>»)</a:t>
            </a:r>
          </a:p>
          <a:p>
            <a:r>
              <a:rPr lang="nb-NO" dirty="0" err="1"/>
              <a:t>Syntax</a:t>
            </a:r>
            <a:endParaRPr lang="nb-NO" dirty="0"/>
          </a:p>
          <a:p>
            <a:pPr lvl="1"/>
            <a:r>
              <a:rPr lang="nb-NO" dirty="0"/>
              <a:t>Def </a:t>
            </a:r>
            <a:r>
              <a:rPr lang="nb-NO" dirty="0" err="1"/>
              <a:t>prosedyreNavn</a:t>
            </a:r>
            <a:r>
              <a:rPr lang="nb-NO" dirty="0"/>
              <a:t>():</a:t>
            </a:r>
          </a:p>
          <a:p>
            <a:pPr lvl="1"/>
            <a:r>
              <a:rPr lang="nb-NO" dirty="0"/>
              <a:t>	&lt;Her skal noe gjøres&gt;</a:t>
            </a:r>
          </a:p>
          <a:p>
            <a:r>
              <a:rPr lang="nb-NO" dirty="0"/>
              <a:t>Nb!! Må være definert før vi kaller på den</a:t>
            </a:r>
          </a:p>
        </p:txBody>
      </p:sp>
    </p:spTree>
    <p:extLst>
      <p:ext uri="{BB962C8B-B14F-4D97-AF65-F5344CB8AC3E}">
        <p14:creationId xmlns:p14="http://schemas.microsoft.com/office/powerpoint/2010/main" val="3504960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3A6AF7-26BF-C842-A8F6-1241F57C9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feilmeldinger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5E0C579-79DC-1542-81EB-6535B72521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Syntax</a:t>
            </a:r>
            <a:r>
              <a:rPr lang="nb-NO" dirty="0"/>
              <a:t> feil:</a:t>
            </a:r>
          </a:p>
          <a:p>
            <a:endParaRPr lang="nb-NO" dirty="0"/>
          </a:p>
          <a:p>
            <a:r>
              <a:rPr lang="nb-NO" dirty="0" err="1"/>
              <a:t>Unntakk</a:t>
            </a:r>
            <a:r>
              <a:rPr lang="nb-NO" dirty="0"/>
              <a:t>/</a:t>
            </a:r>
            <a:r>
              <a:rPr lang="nb-NO" dirty="0" err="1"/>
              <a:t>exeption</a:t>
            </a:r>
            <a:r>
              <a:rPr lang="nb-NO" dirty="0"/>
              <a:t>:</a:t>
            </a:r>
          </a:p>
          <a:p>
            <a:endParaRPr lang="nb-NO" dirty="0"/>
          </a:p>
          <a:p>
            <a:r>
              <a:rPr lang="nb-NO" dirty="0"/>
              <a:t>Logisk feil</a:t>
            </a:r>
          </a:p>
          <a:p>
            <a:endParaRPr lang="nb-NO" dirty="0"/>
          </a:p>
        </p:txBody>
      </p:sp>
      <p:pic>
        <p:nvPicPr>
          <p:cNvPr id="5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E5CC29F6-8608-D845-BE88-6F60565DF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2562" y="1411287"/>
            <a:ext cx="3316576" cy="1089025"/>
          </a:xfrm>
          <a:prstGeom prst="rect">
            <a:avLst/>
          </a:prstGeom>
        </p:spPr>
      </p:pic>
      <p:pic>
        <p:nvPicPr>
          <p:cNvPr id="7" name="Bilde 6" descr="Et bilde som inneholder tekst&#10;&#10;Automatisk generert beskrivelse">
            <a:extLst>
              <a:ext uri="{FF2B5EF4-FFF2-40B4-BE49-F238E27FC236}">
                <a16:creationId xmlns:a16="http://schemas.microsoft.com/office/drawing/2014/main" id="{DBD02B3F-F9EB-BE47-AF31-40B01F73E4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3949" y="2586037"/>
            <a:ext cx="4335929" cy="1089024"/>
          </a:xfrm>
          <a:prstGeom prst="rect">
            <a:avLst/>
          </a:prstGeom>
        </p:spPr>
      </p:pic>
      <p:pic>
        <p:nvPicPr>
          <p:cNvPr id="9" name="Bilde 8" descr="Et bilde som inneholder tekst&#10;&#10;Automatisk generert beskrivelse">
            <a:extLst>
              <a:ext uri="{FF2B5EF4-FFF2-40B4-BE49-F238E27FC236}">
                <a16:creationId xmlns:a16="http://schemas.microsoft.com/office/drawing/2014/main" id="{7447F4A8-EEE2-AF4D-AD9B-5CF2751EA1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613" y="4025898"/>
            <a:ext cx="7247636" cy="1089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3082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404</Words>
  <Application>Microsoft Macintosh PowerPoint</Application>
  <PresentationFormat>Widescreen</PresentationFormat>
  <Paragraphs>65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uke2</vt:lpstr>
      <vt:lpstr>innhold</vt:lpstr>
      <vt:lpstr>datatyper</vt:lpstr>
      <vt:lpstr>Evaluering av uttrykk</vt:lpstr>
      <vt:lpstr>Boolske variabler</vt:lpstr>
      <vt:lpstr>And og or</vt:lpstr>
      <vt:lpstr>Kovertering av typer</vt:lpstr>
      <vt:lpstr>prosedyrer</vt:lpstr>
      <vt:lpstr>feilmeldinger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uke2</dc:title>
  <dc:creator>Lars Christian Hovtun Palm</dc:creator>
  <cp:lastModifiedBy>Lars Christian Hovtun Palm</cp:lastModifiedBy>
  <cp:revision>3</cp:revision>
  <dcterms:created xsi:type="dcterms:W3CDTF">2021-09-01T06:35:31Z</dcterms:created>
  <dcterms:modified xsi:type="dcterms:W3CDTF">2021-09-06T11:58:40Z</dcterms:modified>
</cp:coreProperties>
</file>