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58" r:id="rId6"/>
    <p:sldId id="262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777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4997AE-9EDE-A8C2-3F48-A114D42E9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89305D5-3FDE-BF86-EC02-46FF238CF2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F6BF17B-FB3B-15B6-2D05-205BD07C7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0182-79F8-474C-8EDC-620286D3EF73}" type="datetimeFigureOut">
              <a:rPr lang="nb-NO" smtClean="0"/>
              <a:t>16.09.2025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8AE7EDC-129A-1516-5E4C-5B8ADC378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03A3E49-E122-4A0E-CB46-C5E1C52D1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6B52-F941-4A01-ABC1-5769E984C7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8805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E97702-87B2-0376-FED8-7E3C25FDA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D001FB-D874-103A-E75D-DF8D6E8CD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231D78D-04F2-FB40-280E-90220A048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0182-79F8-474C-8EDC-620286D3EF73}" type="datetimeFigureOut">
              <a:rPr lang="nb-NO" smtClean="0"/>
              <a:t>16.09.2025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CBF6DC2-2741-E228-5FCA-8F61468C6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F6BFACC-E242-8132-C0D6-85B9E0104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6B52-F941-4A01-ABC1-5769E984C7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032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FC9DFC-41B7-45F0-564B-89106AD97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61DFE01-59D8-0ACC-C848-D8BF2F43A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85EA470-FD8E-B397-F22D-69EEF8FFF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0182-79F8-474C-8EDC-620286D3EF73}" type="datetimeFigureOut">
              <a:rPr lang="nb-NO" smtClean="0"/>
              <a:t>16.09.2025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8C7802F-B630-78DB-10F7-A1DB6512A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D10894D-D134-CA6D-F3A2-65451D484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6B52-F941-4A01-ABC1-5769E984C7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7285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957D40-14EA-3F55-007C-44A3BBF60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7E223D3-7A33-A368-BAF5-0875CA674D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4075DC8-653D-54AB-6D2D-55D10960A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6DE942C-4F3A-B321-7ACA-6EBC47DCA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0182-79F8-474C-8EDC-620286D3EF73}" type="datetimeFigureOut">
              <a:rPr lang="nb-NO" smtClean="0"/>
              <a:t>16.09.2025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132EC99-E45C-FB34-D1D7-DDAC0036D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E35EB1A-9338-598F-A813-9B03A6AB1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6B52-F941-4A01-ABC1-5769E984C7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3303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96980D-BF62-148E-4A67-A501B9706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7252778-3C8A-B788-D187-7A856432F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A048530-9746-1201-4573-61232E0756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CA19EED-74D3-7589-7126-C7925C1B9B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CE58C71-4E21-0B72-B0F1-F7F747D492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7BCF08D-FDC1-AFEC-D898-AA706B148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0182-79F8-474C-8EDC-620286D3EF73}" type="datetimeFigureOut">
              <a:rPr lang="nb-NO" smtClean="0"/>
              <a:t>16.09.2025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50945EB3-32AE-F0BB-7DD8-1CFF7DAC5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1284A9A-3CEB-0FC2-37CE-737E3479B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6B52-F941-4A01-ABC1-5769E984C7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957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39208F-C440-E12B-E07A-75B9B8B45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48248B6-F9E1-95CC-DC1F-EDD135911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0182-79F8-474C-8EDC-620286D3EF73}" type="datetimeFigureOut">
              <a:rPr lang="nb-NO" smtClean="0"/>
              <a:t>16.09.2025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0BEFFE4-AE66-C36E-A73F-CD37FAD66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E84DB4A-7459-0DC5-31C6-746685973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6B52-F941-4A01-ABC1-5769E984C7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2960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BF2C892-F10D-B48E-4A1A-219A6EA8E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0182-79F8-474C-8EDC-620286D3EF73}" type="datetimeFigureOut">
              <a:rPr lang="nb-NO" smtClean="0"/>
              <a:t>16.09.2025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03321B4-BA2D-4ADC-29CB-A2F223C71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DCE5E91-8A16-CB1B-0520-B5FB33A35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6B52-F941-4A01-ABC1-5769E984C7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8469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B6F816-1C69-23A5-E6B4-65DEB4279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5C1A9F-97F6-3CF0-5D99-202E80976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C7224FB-F3EF-7D01-9407-618667B9F6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0C89C9A-F68C-A1F0-6F72-24299C0D1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0182-79F8-474C-8EDC-620286D3EF73}" type="datetimeFigureOut">
              <a:rPr lang="nb-NO" smtClean="0"/>
              <a:t>16.09.2025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41E2417-696D-33A5-E41A-780026073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AB09041-CAD8-1602-8FFC-93DDE7F29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6B52-F941-4A01-ABC1-5769E984C7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7071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E8BC49-5EB2-ADB9-6B8A-020FF0194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7B1870A-A67D-7DE2-101A-F2E6493EB3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34B327D-A71A-F3DD-770F-59728D0DA2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2BD5F0D-C578-BB8E-F3D6-5FB294D6A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0182-79F8-474C-8EDC-620286D3EF73}" type="datetimeFigureOut">
              <a:rPr lang="nb-NO" smtClean="0"/>
              <a:t>16.09.2025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4F3B7D1-3C82-240C-C48E-4562A1BAF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52072B9-5434-8023-B5F2-2C86AC9FC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6B52-F941-4A01-ABC1-5769E984C7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6448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EBE014-542C-2923-5AB5-8F655DAC0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506B591-0F7B-4149-310B-453D0283B6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D66F26B-F8EA-E11B-E6AC-AD4914ABD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0182-79F8-474C-8EDC-620286D3EF73}" type="datetimeFigureOut">
              <a:rPr lang="nb-NO" smtClean="0"/>
              <a:t>16.09.2025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FE0E2A8-9E66-87BC-030E-EDE0F3419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4F8C5A7-CDB5-6208-1F36-EC7ECD05F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6B52-F941-4A01-ABC1-5769E984C7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4083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156827A-FE03-AD87-2824-F03A33E951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EE1F089-D6AB-ED3C-B11F-E98F08845C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826681C-C822-3952-0F99-06ACE4F1F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0182-79F8-474C-8EDC-620286D3EF73}" type="datetimeFigureOut">
              <a:rPr lang="nb-NO" smtClean="0"/>
              <a:t>16.09.2025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AC468E1-22BC-F25F-91F2-579B09EAD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EEEC409-BA43-69D0-52C6-B3E00CA3A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6B52-F941-4A01-ABC1-5769E984C7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333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4F7D96F-2C86-C965-A593-2711875C0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9329C7F-4B59-068A-3D20-CA2996907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A63281-C0C9-2ED9-906D-E9E5E04991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40182-79F8-474C-8EDC-620286D3EF73}" type="datetimeFigureOut">
              <a:rPr lang="nb-NO" smtClean="0"/>
              <a:t>16.09.2025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1853228-DCB8-9D24-BC7F-4BBB388917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8A64728-AE10-6EAC-2145-A52EBCC621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C6B52-F941-4A01-ABC1-5769E984C7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651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sta/enheter/sv/institutter/isv/ressurssider-for-undervisere/undervisningsbloggen/the-do-s-and-don-ts-of-powerpoint.html#toc6" TargetMode="External"/><Relationship Id="rId7" Type="http://schemas.openxmlformats.org/officeDocument/2006/relationships/hyperlink" Target="https://www.uio.no/for-ansatte/arbeidsstotte/sta/enheter/sv/institutter/isv/ressurssider-for-undervisere/undervisningsbloggen/the-do-s-and-don-ts-of-powerpoint.html#toc10" TargetMode="External"/><Relationship Id="rId2" Type="http://schemas.openxmlformats.org/officeDocument/2006/relationships/hyperlink" Target="https://www.uio.no/for-ansatte/arbeidsstotte/sta/enheter/sv/institutter/isv/ressurssider-for-undervisere/undervisningsbloggen/the-do-s-and-don-ts-of-powerpoint.html#toc5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uio.no/for-ansatte/arbeidsstotte/sta/enheter/sv/institutter/isv/ressurssider-for-undervisere/undervisningsbloggen/the-do-s-and-don-ts-of-powerpoint.html#toc9" TargetMode="External"/><Relationship Id="rId5" Type="http://schemas.openxmlformats.org/officeDocument/2006/relationships/hyperlink" Target="https://www.uio.no/for-ansatte/arbeidsstotte/sta/enheter/sv/institutter/isv/ressurssider-for-undervisere/undervisningsbloggen/the-do-s-and-don-ts-of-powerpoint.html#toc8" TargetMode="External"/><Relationship Id="rId4" Type="http://schemas.openxmlformats.org/officeDocument/2006/relationships/hyperlink" Target="https://www.uio.no/for-ansatte/arbeidsstotte/sta/enheter/sv/institutter/isv/ressurssider-for-undervisere/undervisningsbloggen/the-do-s-and-don-ts-of-powerpoint.html#toc7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s.uio.no/ifp/om/organisasjon/seri/arrangementer/2022/personvernkonferansen-2022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46DD0B-3221-0984-0B85-E5A1C026B7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08137"/>
          </a:xfrm>
        </p:spPr>
        <p:txBody>
          <a:bodyPr>
            <a:normAutofit/>
          </a:bodyPr>
          <a:lstStyle/>
          <a:p>
            <a:r>
              <a:rPr lang="nb-NO" sz="3600" dirty="0"/>
              <a:t>Utforming av </a:t>
            </a:r>
            <a:r>
              <a:rPr lang="nb-NO" sz="3600" dirty="0" err="1"/>
              <a:t>powerpoint</a:t>
            </a:r>
            <a:endParaRPr lang="nb-NO" sz="36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9D89611-0E39-C6FB-70C4-020D907A75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3634087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17EF23-0226-1C72-F62E-D78B4E1CB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Noe å tenke på i anledning presentasjonen på FINF4031 (1)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8C509E-6EE5-FD22-A701-E1AC3A6CB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endParaRPr lang="nb-NO" dirty="0"/>
          </a:p>
          <a:p>
            <a:r>
              <a:rPr lang="nb-NO" dirty="0"/>
              <a:t>Hvem er mottakere? </a:t>
            </a:r>
          </a:p>
          <a:p>
            <a:pPr lvl="1"/>
            <a:r>
              <a:rPr lang="nb-NO" dirty="0"/>
              <a:t>tilhørere med grunnleggende kunnskap, du trenger ikke «stave» budskapet</a:t>
            </a:r>
          </a:p>
          <a:p>
            <a:pPr lvl="2"/>
            <a:r>
              <a:rPr lang="nb-NO" dirty="0"/>
              <a:t>Begrepsbruk (vanlig språk, men fagbegreper kan være nødvendige)</a:t>
            </a:r>
          </a:p>
          <a:p>
            <a:pPr lvl="2"/>
            <a:r>
              <a:rPr lang="nb-NO" dirty="0"/>
              <a:t>Forklar bærende begreper - kort</a:t>
            </a:r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/>
              <a:t>Hvilket innhold skal du velge?</a:t>
            </a:r>
          </a:p>
          <a:p>
            <a:pPr lvl="1"/>
            <a:r>
              <a:rPr lang="nb-NO" dirty="0"/>
              <a:t>Får ikke med deg alt fra fagartikkelen</a:t>
            </a:r>
          </a:p>
          <a:p>
            <a:pPr lvl="1"/>
            <a:r>
              <a:rPr lang="nb-NO" dirty="0"/>
              <a:t>Hvor lett/vanskelig er det å kommunisere innholdet (unngå det vanskeligste?)</a:t>
            </a:r>
          </a:p>
          <a:p>
            <a:pPr lvl="1"/>
            <a:r>
              <a:rPr lang="nb-NO" dirty="0"/>
              <a:t>Hva er spesielt interessant? (ny innsikt? noe du vil bygge videre på?)</a:t>
            </a:r>
          </a:p>
          <a:p>
            <a:pPr lvl="1"/>
            <a:r>
              <a:rPr lang="nb-NO" dirty="0"/>
              <a:t>Ikke velge mer enn hva du har tid til å kommunisere skikkelig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20952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8A26D1-BFD8-0D29-0DCE-4B6FBFD22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691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Noe å tenke på i anledning presentasjonen på FINF4031 (2)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AC29A66-F29C-9096-FA48-09ABC6C97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6333"/>
            <a:ext cx="10515600" cy="4610630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Hva slags innhold?</a:t>
            </a:r>
          </a:p>
          <a:p>
            <a:pPr lvl="1"/>
            <a:r>
              <a:rPr lang="nb-NO" dirty="0"/>
              <a:t>Tydelig angivelse av emne/problemstilling</a:t>
            </a:r>
          </a:p>
          <a:p>
            <a:pPr lvl="1"/>
            <a:r>
              <a:rPr lang="nb-NO" dirty="0"/>
              <a:t>Drøftelse og resonnementer</a:t>
            </a:r>
          </a:p>
          <a:p>
            <a:pPr lvl="1"/>
            <a:r>
              <a:rPr lang="nb-NO" dirty="0"/>
              <a:t>Klar konklusjon (dine synspunkter er viktige)</a:t>
            </a:r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/>
              <a:t>Hvordan formidle innhold?</a:t>
            </a:r>
          </a:p>
          <a:p>
            <a:pPr lvl="1"/>
            <a:r>
              <a:rPr lang="nb-NO" dirty="0"/>
              <a:t>Tekst (hvor mye?)</a:t>
            </a:r>
          </a:p>
          <a:p>
            <a:pPr lvl="1"/>
            <a:r>
              <a:rPr lang="nb-NO" dirty="0"/>
              <a:t>Struktur (rekkefølge, flere nivåer)</a:t>
            </a:r>
          </a:p>
          <a:p>
            <a:pPr lvl="1"/>
            <a:r>
              <a:rPr lang="nb-NO" dirty="0"/>
              <a:t>Figurer (statiske, eller som du gradvis bygger opp)</a:t>
            </a:r>
          </a:p>
          <a:p>
            <a:pPr lvl="1"/>
            <a:r>
              <a:rPr lang="nb-NO" dirty="0"/>
              <a:t>Tabeller</a:t>
            </a:r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/>
              <a:t>Valg av virkemidler</a:t>
            </a:r>
          </a:p>
          <a:p>
            <a:pPr lvl="1"/>
            <a:r>
              <a:rPr lang="nb-NO" dirty="0"/>
              <a:t>Animasjoner</a:t>
            </a:r>
          </a:p>
          <a:p>
            <a:pPr lvl="1"/>
            <a:r>
              <a:rPr lang="nb-NO" dirty="0"/>
              <a:t>Lydeffekter</a:t>
            </a:r>
          </a:p>
          <a:p>
            <a:pPr lvl="1"/>
            <a:r>
              <a:rPr lang="nb-NO" dirty="0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161839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27D9EC-5EFF-A673-AD9A-16A3D4EC8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Hvilken nytte skal presentasjonen gi?</a:t>
            </a:r>
          </a:p>
          <a:p>
            <a:pPr lvl="1"/>
            <a:r>
              <a:rPr lang="nb-NO" dirty="0"/>
              <a:t>Før: Utforming av presentasjonen er test på hvor godt du kan stoffet</a:t>
            </a:r>
          </a:p>
          <a:p>
            <a:pPr lvl="2"/>
            <a:r>
              <a:rPr lang="nb-NO" dirty="0"/>
              <a:t>Utfyllende innhold under forberedelsen, for deretter å redusere før den presenteres?</a:t>
            </a:r>
          </a:p>
          <a:p>
            <a:pPr lvl="1"/>
            <a:r>
              <a:rPr lang="nb-NO" dirty="0"/>
              <a:t>Under: Er presentasjonen talepunkter for deg, eller informasjon til tilhørere?</a:t>
            </a:r>
          </a:p>
          <a:p>
            <a:pPr lvl="2"/>
            <a:r>
              <a:rPr lang="nb-NO" dirty="0"/>
              <a:t>Bruke kommentarfelt?</a:t>
            </a:r>
          </a:p>
          <a:p>
            <a:pPr lvl="2"/>
            <a:r>
              <a:rPr lang="nb-NO" dirty="0"/>
              <a:t>Bruke papirkopi</a:t>
            </a:r>
          </a:p>
          <a:p>
            <a:pPr lvl="1"/>
            <a:r>
              <a:rPr lang="nb-NO" dirty="0"/>
              <a:t>Ettertid: Bør kunne leses med noe utbytte uten de muntlige kommentarene</a:t>
            </a:r>
          </a:p>
          <a:p>
            <a:r>
              <a:rPr lang="nb-NO" dirty="0"/>
              <a:t>Sammenhengen mellom visuell og muntlig presentasjon</a:t>
            </a:r>
          </a:p>
          <a:p>
            <a:r>
              <a:rPr lang="nb-NO" dirty="0"/>
              <a:t>Opptreden</a:t>
            </a:r>
          </a:p>
          <a:p>
            <a:pPr lvl="1"/>
            <a:r>
              <a:rPr lang="nb-NO" dirty="0"/>
              <a:t>Hvordan står du, går du, beveger deg?</a:t>
            </a:r>
          </a:p>
          <a:p>
            <a:pPr lvl="1"/>
            <a:r>
              <a:rPr lang="nb-NO" dirty="0"/>
              <a:t>Hvordan bruker du stemmen?</a:t>
            </a:r>
          </a:p>
          <a:p>
            <a:pPr lvl="1"/>
            <a:r>
              <a:rPr lang="nb-NO" dirty="0"/>
              <a:t>Hvor fester du blikket?</a:t>
            </a:r>
          </a:p>
          <a:p>
            <a:pPr lvl="1"/>
            <a:r>
              <a:rPr lang="nb-NO" dirty="0"/>
              <a:t>Hvordan ser du ut?</a:t>
            </a:r>
          </a:p>
          <a:p>
            <a:pPr lvl="1"/>
            <a:endParaRPr lang="nb-NO" dirty="0"/>
          </a:p>
          <a:p>
            <a:endParaRPr lang="nb-NO" dirty="0"/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407BD377-9491-71FC-7C5E-6C2BC6E8A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Mer å tenke på i anledning FINF4031 (3)</a:t>
            </a:r>
          </a:p>
        </p:txBody>
      </p:sp>
    </p:spTree>
    <p:extLst>
      <p:ext uri="{BB962C8B-B14F-4D97-AF65-F5344CB8AC3E}">
        <p14:creationId xmlns:p14="http://schemas.microsoft.com/office/powerpoint/2010/main" val="2490011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5ACF8-3148-CFB5-DCC1-C55E2F4F0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Fem prinsipper for utforming av PowerPoint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25583630-49C4-DE42-25A8-9A7670CDA05C}"/>
              </a:ext>
            </a:extLst>
          </p:cNvPr>
          <p:cNvSpPr txBox="1"/>
          <p:nvPr/>
        </p:nvSpPr>
        <p:spPr>
          <a:xfrm>
            <a:off x="1045634" y="2462937"/>
            <a:ext cx="674369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nb-NO" sz="2200" b="0" i="0" u="sng" dirty="0">
                <a:solidFill>
                  <a:srgbClr val="2771BB"/>
                </a:solidFill>
                <a:effectLst/>
                <a:latin typeface="Arial" panose="020B0604020202020204" pitchFamily="34" charset="0"/>
                <a:hlinkClick r:id="rId2"/>
              </a:rPr>
              <a:t>HVORDAN - Fem prinsipper</a:t>
            </a:r>
            <a:endParaRPr lang="nb-NO" sz="22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 fontAlgn="base"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schemeClr val="accent1"/>
                </a:solidFill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1) Ha kun én beskjed per slide.</a:t>
            </a:r>
            <a:endParaRPr lang="nb-NO" sz="2200" b="0" i="0" dirty="0"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 fontAlgn="base"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srgbClr val="2771BB"/>
                </a:solidFill>
                <a:latin typeface="Arial" panose="020B0604020202020204" pitchFamily="34" charset="0"/>
                <a:hlinkClick r:id="rId4"/>
              </a:rPr>
              <a:t>2) Ikke bruk setninger i presentasjonene dine.</a:t>
            </a:r>
            <a:endParaRPr lang="nb-NO" sz="22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 fontAlgn="base"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srgbClr val="2771BB"/>
                </a:solidFill>
                <a:latin typeface="Arial" panose="020B0604020202020204" pitchFamily="34" charset="0"/>
                <a:hlinkClick r:id="rId5"/>
              </a:rPr>
              <a:t>3) Gjør det viktigste i sliden din størst</a:t>
            </a:r>
            <a:endParaRPr lang="nb-NO" sz="22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 fontAlgn="base"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srgbClr val="2771BB"/>
                </a:solidFill>
                <a:latin typeface="Arial" panose="020B0604020202020204" pitchFamily="34" charset="0"/>
                <a:hlinkClick r:id="rId6"/>
              </a:rPr>
              <a:t>4) Bruk animasjon og mørk bakgrunn</a:t>
            </a:r>
            <a:endParaRPr lang="nb-NO" sz="22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 fontAlgn="base"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srgbClr val="2771BB"/>
                </a:solidFill>
                <a:latin typeface="Arial" panose="020B0604020202020204" pitchFamily="34" charset="0"/>
                <a:hlinkClick r:id="rId7"/>
              </a:rPr>
              <a:t>5) Ha maks fem til seks objekter på en slide</a:t>
            </a:r>
            <a:endParaRPr lang="nb-NO" sz="22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E8E1508-47B3-C06C-6807-A23B825594C3}"/>
              </a:ext>
            </a:extLst>
          </p:cNvPr>
          <p:cNvSpPr txBox="1"/>
          <p:nvPr/>
        </p:nvSpPr>
        <p:spPr>
          <a:xfrm>
            <a:off x="4148667" y="6112934"/>
            <a:ext cx="7692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u="sng" dirty="0"/>
              <a:t>Kilde:</a:t>
            </a:r>
            <a:r>
              <a:rPr lang="nb-NO" sz="1600" dirty="0"/>
              <a:t> </a:t>
            </a:r>
            <a:r>
              <a:rPr lang="nb-NO" sz="1600" dirty="0">
                <a:hlinkClick r:id="rId3"/>
              </a:rPr>
              <a:t>Visuelle hjelpemidler i undervisningen – hvordan unngå Death by PowerPoint? </a:t>
            </a:r>
            <a:r>
              <a:rPr lang="nb-NO" sz="1600" dirty="0"/>
              <a:t>(UiO)</a:t>
            </a:r>
          </a:p>
        </p:txBody>
      </p:sp>
    </p:spTree>
    <p:extLst>
      <p:ext uri="{BB962C8B-B14F-4D97-AF65-F5344CB8AC3E}">
        <p14:creationId xmlns:p14="http://schemas.microsoft.com/office/powerpoint/2010/main" val="3934895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BE900F-A67E-21A9-32DF-549A896DC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Vurder i grupper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5E1BFA-C6F0-C394-E304-24274964F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4467"/>
            <a:ext cx="10515600" cy="3882496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 sz="2400" dirty="0"/>
              <a:t>Se raskt på alle </a:t>
            </a:r>
            <a:r>
              <a:rPr lang="nb-NO" sz="2400" dirty="0">
                <a:hlinkClick r:id="rId2"/>
              </a:rPr>
              <a:t>presentasjonene fra Personvernkonferansen 2022</a:t>
            </a:r>
            <a:endParaRPr lang="nb-NO" sz="2400" dirty="0"/>
          </a:p>
          <a:p>
            <a:pPr marL="514350" indent="-514350">
              <a:buFont typeface="+mj-lt"/>
              <a:buAutoNum type="arabicPeriod"/>
            </a:pPr>
            <a:r>
              <a:rPr lang="nb-NO" sz="2400" dirty="0"/>
              <a:t>Velg ut de to beste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400" dirty="0"/>
              <a:t>Begrunn hvorfor dere mener presentasjonene er gode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400" dirty="0"/>
              <a:t>Påpek hva som kunne vært bedre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445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376</Words>
  <Application>Microsoft Office PowerPoint</Application>
  <PresentationFormat>Widescreen</PresentationFormat>
  <Paragraphs>57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Utforming av powerpoint</vt:lpstr>
      <vt:lpstr>Noe å tenke på i anledning presentasjonen på FINF4031 (1)</vt:lpstr>
      <vt:lpstr>Noe å tenke på i anledning presentasjonen på FINF4031 (2)</vt:lpstr>
      <vt:lpstr>Mer å tenke på i anledning FINF4031 (3)</vt:lpstr>
      <vt:lpstr>Fem prinsipper for utforming av PowerPoint</vt:lpstr>
      <vt:lpstr>Vurder i grupper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8</cp:revision>
  <dcterms:created xsi:type="dcterms:W3CDTF">2023-09-12T12:42:52Z</dcterms:created>
  <dcterms:modified xsi:type="dcterms:W3CDTF">2025-09-16T21:52:03Z</dcterms:modified>
</cp:coreProperties>
</file>