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75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62D964-5C8F-45DD-9759-B4720B833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EA368D6-D7D0-400C-A3D3-D12AA587E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1AF222-AC28-443A-9989-A16CC1CFE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A8F7AD-0F74-4C60-80A6-0C7DD0A29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6CDCEED-0182-4110-80DA-5007D1142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639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195C9E-1041-4B5B-A5A0-C2C43F05B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93C929-2553-4C67-90E4-0913DD997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B0EF434-D28E-450A-B424-CAC3A7B42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AA1623-92A7-478B-8319-238D136BE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C4591D6-6048-4206-81A3-0637C48BA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8800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D0975E-ECEA-4AC5-8409-8633182D6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9184EA-82A8-487B-9110-0F2184864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EC4DA43-09E1-476A-89A3-763BDEAD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F304B3-2140-4A12-BB82-404CC1CCC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02AAE7-D5D5-4DF2-BB69-5E214A404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9677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209399-4428-47BF-B6CD-83C60A75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D91CC9-7BED-4FC6-8DA1-771B366DF6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46459F7-852B-4B5F-9C03-1479F2B64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9B25ED7-BE54-4D25-BDD0-D795DCE9B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B9C96F-9F1C-4FB0-A175-F6858E387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03EAC1F-17B0-4145-BC57-11E256D7F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8615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1A4A96-479B-489B-98A8-E9717E7C8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52EBC0-7B51-4767-9021-96F16E7D9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E1FC451-A177-4756-8D8B-6046602F0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A5D4DF7-F9F9-4388-A3A3-53599E73AF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6056BD1-6BA5-4991-9AD8-2962F59290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A1082A6-52DF-4CFC-B65C-BB88E22A4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311AC4C-49CF-40CF-AF4B-FA34E9F84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E74B374-10D2-46CF-8752-0003396B5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4172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0C6FEC-ED91-4DD1-BFD3-ABDF00169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99B0EDD-930B-4C19-99ED-03D4E0F1B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D0528D-925A-4F10-B593-0235E6116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A2E7219-C8B9-44D5-923E-17348981A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8450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41E25C2-2660-4D2C-97B1-8D9352563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BDF1752-2D4B-4331-97A5-1F61B5C97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A41650B-A342-4D1E-BA33-5F217CD69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2311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4E9373-8AD7-488C-AD27-ED0DC968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2CE2BC9-BEAF-422A-9BE4-08043E435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C30E50F-DE5D-4BC9-8F44-50B1B4D0F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CC5D06B-53B6-4C10-8A0E-06D67CD10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A268F66-12C7-4FC2-9D4E-249BD879B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F32601-F423-4C75-9B4F-AE0F69D82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063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795386-2CFE-493C-A3CC-B6CCC3812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272EB6-D24A-42DC-81B8-1919B70153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37C5B5F-0D29-4037-B433-E2636DAD5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01D5AC1-3F01-411D-8937-E9E719AD0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ABACB5-3C83-4410-951C-958B0D557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666EAD-B6C1-4154-8594-4A68D4A2E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125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459010-2AAE-4A14-AE0C-0069A0226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01D08D2-8FF0-48D0-8C49-B2BEA3681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387DD5-6E92-4A21-BB80-903F2B4DB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F28EF8-E635-4433-9C78-E423EE062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4BA03F-2E1B-48E5-B467-5BA5B1E8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357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343C030-FB42-4235-ABB1-95EBD8DF35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2806847-11D3-4BF1-BD15-61C27338F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C53EF6-9B80-4C99-B1E5-60F299298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CC8E-C007-4718-8134-369B5F41BE4E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08424F-E9A4-45CA-9729-5BF728E3B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1A4F827-E5D1-41B4-9BD8-76AF4834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056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39D171D-94A1-4312-B519-0E6E2FED5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48139FC-9EDC-4FC5-B723-880A4547F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00099AE-0C18-4542-8AAD-7A9BA88522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8CC8E-C007-4718-8134-369B5F41BE4E}" type="datetimeFigureOut">
              <a:rPr lang="nb-NO" smtClean="0"/>
              <a:t>06.09.2021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431B4D-E34A-4CC8-ABEB-1009C22F5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21843A-0ABF-45FC-B0EA-4DA1A2237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9FDC7-EFDA-49AD-A680-5D49090818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925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4012/h21/forelesningsvideoer/Rollen%20som%20registrert%20person.mp4?vrtx=view-as-webpage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5E6097-1046-49AE-A7B8-0310015722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Vilkår for lovlig behandling av personopplysninger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FBC11D9-8429-4065-8D67-B87F3FBE95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4202838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6727AF18-A9E2-4CC6-98C9-D078BC212905}"/>
              </a:ext>
            </a:extLst>
          </p:cNvPr>
          <p:cNvSpPr txBox="1"/>
          <p:nvPr/>
        </p:nvSpPr>
        <p:spPr>
          <a:xfrm>
            <a:off x="876301" y="1732301"/>
            <a:ext cx="10371666" cy="3343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Saklig virkeområde (gjelder forordningen for det jeg planlegger?) </a:t>
            </a:r>
            <a:r>
              <a:rPr kumimoji="0" lang="nb-NO" sz="23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Art. 2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23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Innspilt forelesning om </a:t>
            </a:r>
            <a:r>
              <a:rPr kumimoji="0" lang="nb-NO" sz="23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2"/>
              </a:rPr>
              <a:t>rollen som registrert person</a:t>
            </a:r>
            <a:r>
              <a:rPr kumimoji="0" lang="nb-NO" sz="23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handler i stor grad om dette, så jeg gjentar ikke dette her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Geografisk virkeområde (gjelder forordningen for det geografiske området behandlingen er knyttet til?) </a:t>
            </a:r>
            <a:r>
              <a:rPr kumimoji="0" lang="nb-NO" sz="23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Art. 3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23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</a:t>
            </a:r>
            <a:r>
              <a:rPr kumimoji="0" lang="nb-NO" sz="2300" b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 neste bilde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23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Veldig ofte er svaret på spørsmålene ovenfor </a:t>
            </a:r>
            <a:r>
              <a:rPr kumimoji="0" lang="nb-NO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JA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23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… og i så fall må minst de kravene som jeg gjennomgår på s. 4 være tilfredsstillet</a:t>
            </a:r>
            <a:endParaRPr kumimoji="0" lang="nb-NO" sz="23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55A5188-6B5B-48E7-85E8-FEF29F67E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Gjelder forordningen?</a:t>
            </a:r>
            <a:b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38902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F6A4A0-1B32-4765-B913-B990AD6BB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440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Geografisk virkeområde (art. 3)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283693-493C-4F19-8FFA-DCAFFAFCD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64" y="1188577"/>
            <a:ext cx="10988374" cy="538367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Forordningen gjelder: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«…behandling  av  personopplysninger  som  utføres  i  forbindelse  med  aktiviteter ved virksomheten til en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eller en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databehandler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Unionen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uavhengig av om behandlingen finner sted i Unionen eller ikke» (jf. art. 3(1))</a:t>
            </a:r>
          </a:p>
          <a:p>
            <a:pPr lvl="1"/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«i Unionen» må forstås som et krav om etablering</a:t>
            </a:r>
          </a:p>
          <a:p>
            <a:pPr marL="914400" lvl="2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i) det må utøves en aktivitet</a:t>
            </a:r>
          </a:p>
          <a:p>
            <a:pPr marL="914400" lvl="2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ii) gjennom en fast organisatorisk infrastruktur, og</a:t>
            </a:r>
          </a:p>
          <a:p>
            <a:pPr marL="914400" lvl="2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iii) over et ubestemt tidsrom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registrerte personer er i Unionen, og behandlingsansvarlig og databehandler ikke er etablert i Unionen og behandler opplysninger som </a:t>
            </a:r>
          </a:p>
          <a:p>
            <a:pPr lvl="1"/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er knyttet til tilbud av varer og tjenester til registrerte som er i Unionen (jf. art. 23(2)(a))</a:t>
            </a:r>
          </a:p>
          <a:p>
            <a:pPr lvl="1"/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er knyttet til </a:t>
            </a:r>
            <a:r>
              <a:rPr lang="nb-NO" sz="2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monitorering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 av registrertes adferd som finner sted i Unionen (jf. art. 3(2)(b))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«I Unionen» må anses å innbefatte hele EØS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behandlingsansvarlige og databehandlere som er etablert i Norge også skal følge personopplysningsloven og eventuell annen relevant norsk lovgivning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30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221BE5-8782-49EA-98EF-BFABF7014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800" y="151948"/>
            <a:ext cx="9296400" cy="912278"/>
          </a:xfrm>
        </p:spPr>
        <p:txBody>
          <a:bodyPr>
            <a:normAutofit fontScale="90000"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Spørsmål som må avklares for å sikre lovlig behandling av personopplysninger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3CC1F5-7562-4B92-85C6-6AB99F3DA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257" y="1064226"/>
            <a:ext cx="11317423" cy="5589298"/>
          </a:xfrm>
        </p:spPr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personopplysninger ønsker jeg å behandle?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4(1) og (2)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Til hvilket formål  ønsker jeg bruke personopplysningene?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5(1)(b)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Hvilket rettslig grunnlag kan jeg påberope meg?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6 og 9</a:t>
            </a:r>
          </a:p>
          <a:p>
            <a:pPr marL="1371600" lvl="2" indent="-457200">
              <a:buFont typeface="+mj-lt"/>
              <a:buAutoNum type="alphaLcParenR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fra den registrerte</a:t>
            </a:r>
          </a:p>
          <a:p>
            <a:pPr marL="1371600" lvl="2" indent="-457200">
              <a:buFont typeface="+mj-lt"/>
              <a:buAutoNum type="alphaLcParenR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Nødvendige grunner slik forordningen angir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må/kan jeg organisere behandlingen av personopplysninger?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26 – 28, art. 37 flg., jf. art. 24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må/kan jeg sikre behandlingen av personopplysninger?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32, jf. art. 5(1)(f)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kan jeg bygge personvernregler og -prinsipper inn i systemløsninger og organisering?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25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Gir den planlagte behandlingen akseptabel risiko for registrerte personers rettigheter og friheter?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35, jf. art. 36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03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420</Words>
  <Application>Microsoft Office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Vilkår for lovlig behandling av personopplysninger</vt:lpstr>
      <vt:lpstr>Gjelder forordningen? </vt:lpstr>
      <vt:lpstr>Geografisk virkeområde (art. 3)</vt:lpstr>
      <vt:lpstr>Spørsmål som må avklares for å sikre lovlig behandling av personopplysninger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Vilkår for lovlig behandling av personopplysninger</dc:title>
  <dc:creator>dag wiese schartum</dc:creator>
  <cp:lastModifiedBy>dag wiese schartum</cp:lastModifiedBy>
  <cp:revision>2</cp:revision>
  <dcterms:created xsi:type="dcterms:W3CDTF">2021-09-06T18:58:49Z</dcterms:created>
  <dcterms:modified xsi:type="dcterms:W3CDTF">2021-09-06T20:23:19Z</dcterms:modified>
</cp:coreProperties>
</file>