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6C554E-EFFA-4AF2-9F67-8E7009C12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1945540-3F19-4DF9-98D0-947ADE46D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6D8A1E-2F4D-4D31-97A9-7AFD548B4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505399-800E-41DE-A87B-73C3B75F5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ED28F1-A03F-4DFF-82B8-90836CEFB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034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75700C-474D-462E-BCFC-0EE7E55D3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3F0DAE-F807-444E-98EA-2A1D5E467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29EA47-A800-4059-A207-75A97A6A5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B0BF0F-0F9D-4F15-A541-5D68E43D2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B6A1CE-8C3A-4153-9048-3DB785E22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72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F51D5C-C7C8-4F98-A218-727B58944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FE6865-593D-43E7-9AFF-1D98277F6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D9C04D-D430-44A4-BAF3-CD674B110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6E984A-230A-460D-8E82-A03A77ABF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90531A-6246-4E5A-BDD2-50C442A1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97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DAC920-98B3-4941-9A05-43A2D81D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4CFD83-5939-46EF-8ABA-E51E63DD0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2ADCC74-54A5-4720-B1FD-754C593BC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05305E-63E9-4443-8A29-CB158EE2E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74E364-7145-4139-8DA0-3DB6C7BD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F8FBE7-AF40-4954-91AE-6C2008272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63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BBEADB-87EF-4FCA-ABF9-6DC4E968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4189C5-158E-4117-AB72-290ACA237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18162C1-F90A-4873-B2A5-0204E3221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8F76D7A-96F2-4633-9299-11CA418CB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ABD867C-5FDC-4183-A7B6-30BCA5254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546CF65-6EDF-45E6-B901-1812B67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B367AED-9804-4469-99F2-60806BF76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D6E45CF-B4EC-4A55-9CE7-57169C312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1161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C837E5-E731-4569-BE92-B060A209B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975CB84-49F6-4D0E-8509-C328C8F73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304D6FB-5A96-413A-BF1E-27D478F22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E1109C-2268-44E8-8273-C74ED0762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193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E6829B0-3078-4664-B975-B4D26B98E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E104945-ABE1-4C80-A809-BA2218810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77DEDF-87F8-4CEA-8C70-BFF6974CC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9728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D83CAA-ACC4-4938-BB0B-8AC645814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DC58F1-858A-45A5-AA6B-275A266A0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623BB7-8BA7-4F5B-9DCF-1E13F9958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F7E813A-3262-406A-929A-5337571CB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4568366-EB9C-450F-86C4-F290100F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CCC27FF-4841-4B49-BE11-C8B6DABEB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158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BB5E05-3D34-4F4B-9108-1FD611FF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07F5D65-CE8C-44A3-87FA-EED159DC3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FB45F1D-F82C-476B-A45E-DED5759CC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0B010D-55AD-4F24-BD6F-E336538A5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97821C-C6AC-4183-9481-36C983725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068A3A8-C0DF-4F27-9D8B-84A1482D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51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148BF7-8F8A-4E4B-AA59-1A8D42240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39DA899-5597-49EF-8621-FEC4E333B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8411E1-AD9D-4F0B-BF21-FA215F0A2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287415-DC40-440E-B1D1-0B82E8F5C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E15882-8A28-4924-A895-C6E40A28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7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619C67E-0300-4A9F-84A8-D38CD5DA45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29B9402-31E6-4623-9A8A-61C3D46BE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62D8DE-D046-4290-B6C4-C6FAF2740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A08712-5646-42A7-9510-1D897BC0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C344C5-C90D-4DA2-9E35-809A0191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676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B99C9DA-D067-46DC-8360-4BC89AF0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30FFFB-F2C5-4454-91F9-7E1A77B9A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29FCA7-2856-4BE0-AE2A-2DF5C9E54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20FA3-929C-42A6-9F34-2182703E3A7C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F76A4A-E60C-4FE0-AD1F-9A4D99783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34581A-74CD-4A3E-9202-FF55457D1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9417F-A7E0-42AE-979B-9810E7E32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231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435B58-8818-47D3-897A-BD639F4144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>
                <a:solidFill>
                  <a:srgbClr val="0070C0"/>
                </a:solidFill>
              </a:rPr>
              <a:t>Forvaltningens plikter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3488DE-E8DC-48D7-BC6C-9DF4E3E11A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504954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EE4245-E3FC-475F-BBDB-E2809976E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Plikter - rettigheter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58551F-C4D2-4818-ABFB-152285229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Temaet for forelesningen er forvaltningens plikter, med synsvinkelen digital forvaltning (jf. «automatisert behandling av personopplysninger» i PVF art. 2(1))</a:t>
            </a:r>
          </a:p>
          <a:p>
            <a:r>
              <a:rPr lang="nb-NO" dirty="0"/>
              <a:t>To hensikter</a:t>
            </a:r>
          </a:p>
          <a:p>
            <a:pPr lvl="1"/>
            <a:r>
              <a:rPr lang="nb-NO" dirty="0"/>
              <a:t>Gi oversikt</a:t>
            </a:r>
          </a:p>
          <a:p>
            <a:pPr lvl="1"/>
            <a:r>
              <a:rPr lang="nb-NO" dirty="0"/>
              <a:t>Undersøke sammenhenger mellom sentrale regelverk</a:t>
            </a:r>
          </a:p>
          <a:p>
            <a:r>
              <a:rPr lang="nb-NO" dirty="0"/>
              <a:t>Registrertes/parters rettigheter skaper plikter for forvaltningen</a:t>
            </a:r>
          </a:p>
          <a:p>
            <a:pPr lvl="1"/>
            <a:r>
              <a:rPr lang="nb-NO" dirty="0"/>
              <a:t>Behandler disse i forelesningen 15.9 om innbyggernes rettigheter</a:t>
            </a:r>
          </a:p>
          <a:p>
            <a:pPr lvl="1"/>
            <a:r>
              <a:rPr lang="nb-NO" dirty="0"/>
              <a:t>Her behandler jeg bare plikter som ikke er knyttet til rettigheter</a:t>
            </a:r>
          </a:p>
        </p:txBody>
      </p:sp>
    </p:spTree>
    <p:extLst>
      <p:ext uri="{BB962C8B-B14F-4D97-AF65-F5344CB8AC3E}">
        <p14:creationId xmlns:p14="http://schemas.microsoft.com/office/powerpoint/2010/main" val="2571663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C2DAB1ED-85AA-41A1-9A96-385EC24A6B41}"/>
              </a:ext>
            </a:extLst>
          </p:cNvPr>
          <p:cNvSpPr txBox="1"/>
          <p:nvPr/>
        </p:nvSpPr>
        <p:spPr>
          <a:xfrm>
            <a:off x="856774" y="248271"/>
            <a:ext cx="3934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C00000"/>
                </a:solidFill>
              </a:rPr>
              <a:t>Personvernforordningen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359A694-2B4D-4EB6-BACC-27A0D7EC6F31}"/>
              </a:ext>
            </a:extLst>
          </p:cNvPr>
          <p:cNvSpPr txBox="1"/>
          <p:nvPr/>
        </p:nvSpPr>
        <p:spPr>
          <a:xfrm>
            <a:off x="5719985" y="267256"/>
            <a:ext cx="2884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C00000"/>
                </a:solidFill>
              </a:rPr>
              <a:t>Forvaltningsloven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EF792F6-E307-4890-A36B-2AB8DD7406C2}"/>
              </a:ext>
            </a:extLst>
          </p:cNvPr>
          <p:cNvSpPr txBox="1"/>
          <p:nvPr/>
        </p:nvSpPr>
        <p:spPr>
          <a:xfrm>
            <a:off x="886442" y="2216145"/>
            <a:ext cx="2328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Språk mv, art. 12(1) og (7)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4225E7D-6C69-4350-96AD-FF6AD33191AC}"/>
              </a:ext>
            </a:extLst>
          </p:cNvPr>
          <p:cNvSpPr txBox="1"/>
          <p:nvPr/>
        </p:nvSpPr>
        <p:spPr>
          <a:xfrm>
            <a:off x="5719987" y="1827784"/>
            <a:ext cx="18710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err="1"/>
              <a:t>Veiledningplikt</a:t>
            </a:r>
            <a:r>
              <a:rPr lang="nb-NO" sz="1600" dirty="0"/>
              <a:t>, § 11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91EC9D0-74BB-4A78-9D37-77B3D0174C06}"/>
              </a:ext>
            </a:extLst>
          </p:cNvPr>
          <p:cNvSpPr txBox="1"/>
          <p:nvPr/>
        </p:nvSpPr>
        <p:spPr>
          <a:xfrm>
            <a:off x="886441" y="2586846"/>
            <a:ext cx="4414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Saksbehandlingstid, foreløpig svar, art. 12(3) og (4)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7B8778D-2768-4D86-8E74-B7EB81409EEB}"/>
              </a:ext>
            </a:extLst>
          </p:cNvPr>
          <p:cNvSpPr txBox="1"/>
          <p:nvPr/>
        </p:nvSpPr>
        <p:spPr>
          <a:xfrm>
            <a:off x="5669258" y="2560628"/>
            <a:ext cx="3535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Saksbehandlingstid, foreløpig svar, § 11a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D1EADB6-7D8D-4F17-B836-6C0786D8296F}"/>
              </a:ext>
            </a:extLst>
          </p:cNvPr>
          <p:cNvSpPr txBox="1"/>
          <p:nvPr/>
        </p:nvSpPr>
        <p:spPr>
          <a:xfrm>
            <a:off x="886441" y="1174339"/>
            <a:ext cx="24684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Rettslig grunnlag, art 6 og 9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C8A72A0-C5FE-48E0-A081-574D9A99DF97}"/>
              </a:ext>
            </a:extLst>
          </p:cNvPr>
          <p:cNvSpPr txBox="1"/>
          <p:nvPr/>
        </p:nvSpPr>
        <p:spPr>
          <a:xfrm>
            <a:off x="5719985" y="1151343"/>
            <a:ext cx="3934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Hjemmelskrav, §14, jf. legalitetsprinsippet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D8CF778-6717-43B7-A588-2F0E1767F0D5}"/>
              </a:ext>
            </a:extLst>
          </p:cNvPr>
          <p:cNvSpPr txBox="1"/>
          <p:nvPr/>
        </p:nvSpPr>
        <p:spPr>
          <a:xfrm>
            <a:off x="886442" y="1534499"/>
            <a:ext cx="3323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Behandlingsformål, art 5(1)(b) og 6(4)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5C8B809D-8DC0-44DC-B829-30CE81097FF5}"/>
              </a:ext>
            </a:extLst>
          </p:cNvPr>
          <p:cNvSpPr txBox="1"/>
          <p:nvPr/>
        </p:nvSpPr>
        <p:spPr>
          <a:xfrm>
            <a:off x="886442" y="1845444"/>
            <a:ext cx="2690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Tilretteleggingsplikt, art. 12(2)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7E36A89-DAC1-4758-9156-52F7975CB198}"/>
              </a:ext>
            </a:extLst>
          </p:cNvPr>
          <p:cNvSpPr txBox="1"/>
          <p:nvPr/>
        </p:nvSpPr>
        <p:spPr>
          <a:xfrm>
            <a:off x="867876" y="2925400"/>
            <a:ext cx="2782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Informasjonsplikt, art. 13 og 14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20A0D725-3BA5-41F6-9F2A-FD671D4ABC4B}"/>
              </a:ext>
            </a:extLst>
          </p:cNvPr>
          <p:cNvSpPr txBox="1"/>
          <p:nvPr/>
        </p:nvSpPr>
        <p:spPr>
          <a:xfrm>
            <a:off x="5669258" y="2937194"/>
            <a:ext cx="5642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Forhåndsvarsel, § 16 og utredningsplikt, § 17 annet og tredje ledd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9534194-BF70-478E-A573-63B355B9E629}"/>
              </a:ext>
            </a:extLst>
          </p:cNvPr>
          <p:cNvSpPr txBox="1"/>
          <p:nvPr/>
        </p:nvSpPr>
        <p:spPr>
          <a:xfrm>
            <a:off x="5719987" y="1446005"/>
            <a:ext cx="20149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(Jf. saklighetsprinsipp)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2B1CAA3-4339-4C05-9E49-6DB9E8178A10}"/>
              </a:ext>
            </a:extLst>
          </p:cNvPr>
          <p:cNvSpPr txBox="1"/>
          <p:nvPr/>
        </p:nvSpPr>
        <p:spPr>
          <a:xfrm>
            <a:off x="856774" y="3778675"/>
            <a:ext cx="33222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Konfidensialitet, integritet, art. 5(1)(f)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07A15964-ECE3-4675-8731-61962AEF7495}"/>
              </a:ext>
            </a:extLst>
          </p:cNvPr>
          <p:cNvSpPr txBox="1"/>
          <p:nvPr/>
        </p:nvSpPr>
        <p:spPr>
          <a:xfrm>
            <a:off x="5644891" y="3778675"/>
            <a:ext cx="20308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Taushetsplikt, § 13 flg.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C87124DD-333D-4C16-9C4E-D1AC24177C91}"/>
              </a:ext>
            </a:extLst>
          </p:cNvPr>
          <p:cNvSpPr txBox="1"/>
          <p:nvPr/>
        </p:nvSpPr>
        <p:spPr>
          <a:xfrm>
            <a:off x="856774" y="4129023"/>
            <a:ext cx="2597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Behandlingssikkerhet, art. 32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BAB183AA-D10E-4570-9BDD-AF4865B20482}"/>
              </a:ext>
            </a:extLst>
          </p:cNvPr>
          <p:cNvSpPr txBox="1"/>
          <p:nvPr/>
        </p:nvSpPr>
        <p:spPr>
          <a:xfrm>
            <a:off x="5675766" y="4129023"/>
            <a:ext cx="2976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Sikker oppbevaring, § 13c, 3. ledd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817DCE35-14F7-46DE-9603-1D1909026560}"/>
              </a:ext>
            </a:extLst>
          </p:cNvPr>
          <p:cNvSpPr txBox="1"/>
          <p:nvPr/>
        </p:nvSpPr>
        <p:spPr>
          <a:xfrm>
            <a:off x="856774" y="3313761"/>
            <a:ext cx="2963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Innsynsrett for registrerte, art. 15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D8FAB21E-ADBD-4A29-995D-E60575030F53}"/>
              </a:ext>
            </a:extLst>
          </p:cNvPr>
          <p:cNvSpPr txBox="1"/>
          <p:nvPr/>
        </p:nvSpPr>
        <p:spPr>
          <a:xfrm>
            <a:off x="5669258" y="3313761"/>
            <a:ext cx="5340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Partsinnsynsrett, § 18 flg., jf. også allment innsynsrett, </a:t>
            </a:r>
            <a:r>
              <a:rPr lang="nb-NO" sz="1600" dirty="0" err="1"/>
              <a:t>offl</a:t>
            </a:r>
            <a:r>
              <a:rPr lang="nb-NO" sz="1600" dirty="0"/>
              <a:t>. § 3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AD601A8B-2121-4C9D-93D6-2B71D173ECB7}"/>
              </a:ext>
            </a:extLst>
          </p:cNvPr>
          <p:cNvSpPr txBox="1"/>
          <p:nvPr/>
        </p:nvSpPr>
        <p:spPr>
          <a:xfrm>
            <a:off x="858160" y="4933622"/>
            <a:ext cx="2747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Innebygget personvern, art. 25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352804CF-815A-4D18-A593-DA6424BCEB26}"/>
              </a:ext>
            </a:extLst>
          </p:cNvPr>
          <p:cNvSpPr txBox="1"/>
          <p:nvPr/>
        </p:nvSpPr>
        <p:spPr>
          <a:xfrm>
            <a:off x="856774" y="5306203"/>
            <a:ext cx="3322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Behandlingsansvarliges ansvar, art. 24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C7F38F03-C5E9-422D-8701-8E2A894BA67E}"/>
              </a:ext>
            </a:extLst>
          </p:cNvPr>
          <p:cNvSpPr txBox="1"/>
          <p:nvPr/>
        </p:nvSpPr>
        <p:spPr>
          <a:xfrm>
            <a:off x="856774" y="4577860"/>
            <a:ext cx="26055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7030A0"/>
                </a:solidFill>
              </a:rPr>
              <a:t>Konsekvensvurdering, art. 35</a:t>
            </a:r>
          </a:p>
        </p:txBody>
      </p: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B7EBE424-545F-426E-8F01-80FB8D8255C1}"/>
              </a:ext>
            </a:extLst>
          </p:cNvPr>
          <p:cNvSpPr txBox="1"/>
          <p:nvPr/>
        </p:nvSpPr>
        <p:spPr>
          <a:xfrm rot="1038978">
            <a:off x="5767713" y="4883923"/>
            <a:ext cx="320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Forvaltningsrettslige prinsipper?</a:t>
            </a:r>
          </a:p>
        </p:txBody>
      </p:sp>
    </p:spTree>
    <p:extLst>
      <p:ext uri="{BB962C8B-B14F-4D97-AF65-F5344CB8AC3E}">
        <p14:creationId xmlns:p14="http://schemas.microsoft.com/office/powerpoint/2010/main" val="359476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3" grpId="0"/>
      <p:bldP spid="14" grpId="0"/>
      <p:bldP spid="15" grpId="0"/>
      <p:bldP spid="21" grpId="0"/>
      <p:bldP spid="23" grpId="0"/>
      <p:bldP spid="24" grpId="0"/>
      <p:bldP spid="26" grpId="0"/>
      <p:bldP spid="27" grpId="0"/>
      <p:bldP spid="28" grpId="0"/>
      <p:bldP spid="30" grpId="0"/>
      <p:bldP spid="31" grpId="0"/>
      <p:bldP spid="34" grpId="0"/>
      <p:bldP spid="35" grpId="0"/>
      <p:bldP spid="37" grpId="0"/>
      <p:bldP spid="40" grpId="0"/>
      <p:bldP spid="42" grpId="0"/>
      <p:bldP spid="44" grpId="0"/>
      <p:bldP spid="45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Widescreen</PresentationFormat>
  <Paragraphs>34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Forvaltningens plikter</vt:lpstr>
      <vt:lpstr>Plikter - rettigheter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Forvaltningens plikter</dc:title>
  <dc:creator>dag wiese schartum</dc:creator>
  <cp:lastModifiedBy>dag wiese schartum</cp:lastModifiedBy>
  <cp:revision>12</cp:revision>
  <dcterms:created xsi:type="dcterms:W3CDTF">2020-08-24T20:52:27Z</dcterms:created>
  <dcterms:modified xsi:type="dcterms:W3CDTF">2020-08-24T22:54:54Z</dcterms:modified>
</cp:coreProperties>
</file>