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4" autoAdjust="0"/>
    <p:restoredTop sz="94660"/>
  </p:normalViewPr>
  <p:slideViewPr>
    <p:cSldViewPr>
      <p:cViewPr varScale="1">
        <p:scale>
          <a:sx n="109" d="100"/>
          <a:sy n="109" d="100"/>
        </p:scale>
        <p:origin x="161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04685-D634-4835-A72C-259F3684B075}" type="datetimeFigureOut">
              <a:rPr lang="nb-NO" smtClean="0"/>
              <a:t>30.04.2019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A0F0-0D84-45ED-8E74-29FB954BD3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6149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04685-D634-4835-A72C-259F3684B075}" type="datetimeFigureOut">
              <a:rPr lang="nb-NO" smtClean="0"/>
              <a:t>30.04.2019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A0F0-0D84-45ED-8E74-29FB954BD3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8611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04685-D634-4835-A72C-259F3684B075}" type="datetimeFigureOut">
              <a:rPr lang="nb-NO" smtClean="0"/>
              <a:t>30.04.2019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A0F0-0D84-45ED-8E74-29FB954BD3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9851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04685-D634-4835-A72C-259F3684B075}" type="datetimeFigureOut">
              <a:rPr lang="nb-NO" smtClean="0"/>
              <a:t>30.04.2019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A0F0-0D84-45ED-8E74-29FB954BD3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8003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04685-D634-4835-A72C-259F3684B075}" type="datetimeFigureOut">
              <a:rPr lang="nb-NO" smtClean="0"/>
              <a:t>30.04.2019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A0F0-0D84-45ED-8E74-29FB954BD3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3772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04685-D634-4835-A72C-259F3684B075}" type="datetimeFigureOut">
              <a:rPr lang="nb-NO" smtClean="0"/>
              <a:t>30.04.2019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A0F0-0D84-45ED-8E74-29FB954BD3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3046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04685-D634-4835-A72C-259F3684B075}" type="datetimeFigureOut">
              <a:rPr lang="nb-NO" smtClean="0"/>
              <a:t>30.04.2019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A0F0-0D84-45ED-8E74-29FB954BD3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5134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04685-D634-4835-A72C-259F3684B075}" type="datetimeFigureOut">
              <a:rPr lang="nb-NO" smtClean="0"/>
              <a:t>30.04.2019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A0F0-0D84-45ED-8E74-29FB954BD3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5238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04685-D634-4835-A72C-259F3684B075}" type="datetimeFigureOut">
              <a:rPr lang="nb-NO" smtClean="0"/>
              <a:t>30.04.2019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A0F0-0D84-45ED-8E74-29FB954BD3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2664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04685-D634-4835-A72C-259F3684B075}" type="datetimeFigureOut">
              <a:rPr lang="nb-NO" smtClean="0"/>
              <a:t>30.04.2019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A0F0-0D84-45ED-8E74-29FB954BD3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6862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04685-D634-4835-A72C-259F3684B075}" type="datetimeFigureOut">
              <a:rPr lang="nb-NO" smtClean="0"/>
              <a:t>30.04.2019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A0F0-0D84-45ED-8E74-29FB954BD3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186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04685-D634-4835-A72C-259F3684B075}" type="datetimeFigureOut">
              <a:rPr lang="nb-NO" smtClean="0"/>
              <a:t>30.04.2019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DA0F0-0D84-45ED-8E74-29FB954BD3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7585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1008111"/>
          </a:xfrm>
        </p:spPr>
        <p:txBody>
          <a:bodyPr>
            <a:noAutofit/>
          </a:bodyPr>
          <a:lstStyle/>
          <a:p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Bry deg på UV</a:t>
            </a:r>
            <a:br>
              <a:rPr lang="nb-NO" dirty="0" smtClean="0"/>
            </a:b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 rot="2116321">
            <a:off x="6849723" y="2102074"/>
            <a:ext cx="1802372" cy="1096908"/>
          </a:xfrm>
        </p:spPr>
        <p:txBody>
          <a:bodyPr>
            <a:normAutofit fontScale="62500" lnSpcReduction="20000"/>
          </a:bodyPr>
          <a:lstStyle/>
          <a:p>
            <a:r>
              <a:rPr lang="nb-NO" dirty="0" smtClean="0"/>
              <a:t>Samtidig som akademisk skriveuke på UV 8.april</a:t>
            </a:r>
            <a:endParaRPr lang="nb-NO" dirty="0"/>
          </a:p>
        </p:txBody>
      </p:sp>
      <p:pic>
        <p:nvPicPr>
          <p:cNvPr id="2050" name="Picture 2" descr="M:\pc\Desktop\brydeg-TV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6832"/>
            <a:ext cx="6372200" cy="379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241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Bakgrunn for arrangementet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sz="2800" dirty="0" smtClean="0"/>
              <a:t>Resultatene </a:t>
            </a:r>
            <a:r>
              <a:rPr lang="nb-NO" sz="2800" dirty="0"/>
              <a:t>fra </a:t>
            </a:r>
            <a:r>
              <a:rPr lang="nb-NO" sz="2800" dirty="0" err="1" smtClean="0"/>
              <a:t>SHoT</a:t>
            </a:r>
            <a:r>
              <a:rPr lang="nb-NO" sz="2800" dirty="0" smtClean="0"/>
              <a:t> </a:t>
            </a:r>
            <a:r>
              <a:rPr lang="nb-NO" sz="2800" dirty="0"/>
              <a:t>bekrefter utfordringer innen psykisk </a:t>
            </a:r>
            <a:r>
              <a:rPr lang="nb-NO" sz="2600" dirty="0"/>
              <a:t>helse</a:t>
            </a:r>
            <a:r>
              <a:rPr lang="nb-NO" sz="2800" dirty="0"/>
              <a:t> og ensomhet blant studenter. </a:t>
            </a:r>
            <a:r>
              <a:rPr lang="nb-NO" sz="2800" dirty="0" smtClean="0"/>
              <a:t>Bry deg er et forsøk på å vekke bevissthet og bygge holdninger som forebygger psykisk helse på fakultet/campus</a:t>
            </a:r>
          </a:p>
          <a:p>
            <a:r>
              <a:rPr lang="nb-NO" sz="2800" dirty="0" smtClean="0"/>
              <a:t>BI/</a:t>
            </a:r>
            <a:r>
              <a:rPr lang="nb-NO" sz="2800" dirty="0" err="1" smtClean="0"/>
              <a:t>Oslomet</a:t>
            </a:r>
            <a:r>
              <a:rPr lang="nb-NO" sz="2800" dirty="0" smtClean="0"/>
              <a:t>/SIO/HK har gjort det over flere år</a:t>
            </a:r>
          </a:p>
          <a:p>
            <a:r>
              <a:rPr lang="nb-NO" sz="2800" dirty="0" smtClean="0"/>
              <a:t>Positive </a:t>
            </a:r>
            <a:r>
              <a:rPr lang="nb-NO" sz="2800" dirty="0" err="1" smtClean="0"/>
              <a:t>tilbakmld</a:t>
            </a:r>
            <a:r>
              <a:rPr lang="nb-NO" sz="2800" dirty="0" smtClean="0"/>
              <a:t> der det ble gjort før</a:t>
            </a:r>
          </a:p>
          <a:p>
            <a:r>
              <a:rPr lang="nb-NO" sz="2800" dirty="0" smtClean="0"/>
              <a:t>Krever ikke stort budsjett</a:t>
            </a:r>
          </a:p>
          <a:p>
            <a:r>
              <a:rPr lang="nb-NO" sz="2800" dirty="0" smtClean="0"/>
              <a:t>Hvis man deler ansvar mellom ansatte/studenter/</a:t>
            </a:r>
            <a:r>
              <a:rPr lang="nb-NO" sz="2800" dirty="0" err="1" smtClean="0"/>
              <a:t>sio</a:t>
            </a:r>
            <a:r>
              <a:rPr lang="nb-NO" sz="2800" dirty="0" smtClean="0"/>
              <a:t>- kreves det ikke mye kapasitet til å gjennomføre dagen</a:t>
            </a:r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650188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Beskrivelse på Bry deg på UV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7624" y="1600200"/>
            <a:ext cx="749917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 smtClean="0"/>
              <a:t> Resultatene </a:t>
            </a:r>
            <a:r>
              <a:rPr lang="nb-NO" sz="2400" dirty="0"/>
              <a:t>fra Studentenes helse- og trivselsundersøkelse (</a:t>
            </a:r>
            <a:r>
              <a:rPr lang="nb-NO" sz="2400" dirty="0" err="1"/>
              <a:t>SHoT</a:t>
            </a:r>
            <a:r>
              <a:rPr lang="nb-NO" sz="2400" dirty="0"/>
              <a:t>) bekrefter utfordringer innen psykisk helse og ensomhet blant studenter. Vi arrangerer derfor Bry deg på UV for første gang. Vi mener et godt lærings- og studiemiljø er et felles ansvar og håper å se deg på Helga Engs hus mandag 8. april</a:t>
            </a:r>
            <a:r>
              <a:rPr lang="nb-NO" sz="2400" dirty="0" smtClean="0"/>
              <a:t>.</a:t>
            </a:r>
            <a:endParaRPr lang="nb-NO" sz="2400" dirty="0"/>
          </a:p>
          <a:p>
            <a:pPr marL="0" indent="0">
              <a:buNone/>
            </a:pPr>
            <a:r>
              <a:rPr lang="nb-NO" sz="2400" dirty="0" smtClean="0"/>
              <a:t> Bry </a:t>
            </a:r>
            <a:r>
              <a:rPr lang="nb-NO" sz="2400" dirty="0"/>
              <a:t>deg om deg selv og de rundt deg</a:t>
            </a:r>
            <a:r>
              <a:rPr lang="nb-NO" sz="2400" dirty="0" smtClean="0"/>
              <a:t>!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19708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Program på UV kl. 9:30-14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nb-NO" sz="2800" dirty="0"/>
              <a:t>Snakk med </a:t>
            </a:r>
            <a:r>
              <a:rPr lang="nb-NO" sz="2800" b="1" dirty="0"/>
              <a:t>studentprestene</a:t>
            </a:r>
            <a:r>
              <a:rPr lang="nb-NO" sz="2800" dirty="0"/>
              <a:t> og vinn premie eller utfordring ved å snurre lykkehjulet. Det serveres boller og kake. </a:t>
            </a:r>
          </a:p>
          <a:p>
            <a:pPr lvl="0"/>
            <a:r>
              <a:rPr lang="nb-NO" sz="2800" dirty="0"/>
              <a:t>Besøk </a:t>
            </a:r>
            <a:r>
              <a:rPr lang="nb-NO" sz="2800" b="1" dirty="0"/>
              <a:t>UVs </a:t>
            </a:r>
            <a:r>
              <a:rPr lang="nb-NO" sz="2800" b="1" dirty="0" err="1"/>
              <a:t>photo</a:t>
            </a:r>
            <a:r>
              <a:rPr lang="nb-NO" sz="2800" b="1" dirty="0"/>
              <a:t> </a:t>
            </a:r>
            <a:r>
              <a:rPr lang="nb-NO" sz="2800" b="1" dirty="0" err="1"/>
              <a:t>booth</a:t>
            </a:r>
            <a:r>
              <a:rPr lang="nb-NO" sz="2800" b="1" dirty="0"/>
              <a:t> </a:t>
            </a:r>
            <a:r>
              <a:rPr lang="nb-NO" sz="2800" dirty="0"/>
              <a:t>der du kan ta en </a:t>
            </a:r>
            <a:r>
              <a:rPr lang="nb-NO" sz="2800" dirty="0" err="1"/>
              <a:t>selfie</a:t>
            </a:r>
            <a:r>
              <a:rPr lang="nb-NO" sz="2800" dirty="0"/>
              <a:t> eller et gruppebilde med venner. Få med deg bildet hjem eller heng det på veggen med en hyggelig beskjed til andre </a:t>
            </a:r>
            <a:r>
              <a:rPr lang="nb-NO" sz="2800" dirty="0" err="1"/>
              <a:t>UV’ere</a:t>
            </a:r>
            <a:r>
              <a:rPr lang="nb-NO" sz="2800" dirty="0"/>
              <a:t>. </a:t>
            </a:r>
          </a:p>
          <a:p>
            <a:pPr lvl="0"/>
            <a:r>
              <a:rPr lang="nb-NO" sz="2800" dirty="0"/>
              <a:t>Møt engasjerte </a:t>
            </a:r>
            <a:r>
              <a:rPr lang="nb-NO" sz="2800" b="1" dirty="0"/>
              <a:t>faddersjefer og ansatte</a:t>
            </a:r>
            <a:r>
              <a:rPr lang="nb-NO" sz="2800" dirty="0"/>
              <a:t>. Spør oss om det du lurer på om UV! </a:t>
            </a:r>
          </a:p>
          <a:p>
            <a:pPr lvl="0"/>
            <a:r>
              <a:rPr lang="nb-NO" sz="2800" dirty="0"/>
              <a:t>Ta deg en pust i bakken og et dypdykk i </a:t>
            </a:r>
            <a:r>
              <a:rPr lang="nb-NO" sz="2800" b="1" dirty="0"/>
              <a:t>bassenget med kosebamser</a:t>
            </a:r>
            <a:r>
              <a:rPr lang="nb-NO" sz="2800" dirty="0"/>
              <a:t>. Denne standen er en stillesone så du kan senke skuldrene og bare slappe av.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25870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Brukte ressurser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 smtClean="0"/>
              <a:t>Studentprestene - 2 personer: 25 timer og 1500 kroner</a:t>
            </a:r>
          </a:p>
          <a:p>
            <a:r>
              <a:rPr lang="nb-NO" sz="2400" dirty="0"/>
              <a:t>Vibeke Aarflot ved BI </a:t>
            </a:r>
            <a:r>
              <a:rPr lang="nb-NO" sz="2400" dirty="0" smtClean="0"/>
              <a:t>-1 time kick-</a:t>
            </a:r>
            <a:r>
              <a:rPr lang="nb-NO" sz="2400" dirty="0" err="1" smtClean="0"/>
              <a:t>off</a:t>
            </a:r>
            <a:r>
              <a:rPr lang="nb-NO" sz="2400" dirty="0" smtClean="0"/>
              <a:t> møte</a:t>
            </a:r>
          </a:p>
          <a:p>
            <a:r>
              <a:rPr lang="nb-NO" sz="2400" dirty="0" smtClean="0"/>
              <a:t>UV: </a:t>
            </a:r>
            <a:r>
              <a:rPr lang="nb-NO" sz="2400" dirty="0" err="1" smtClean="0"/>
              <a:t>ca</a:t>
            </a:r>
            <a:r>
              <a:rPr lang="nb-NO" sz="2400" dirty="0" smtClean="0"/>
              <a:t> 42 timer og 3611 kroner:</a:t>
            </a:r>
          </a:p>
          <a:p>
            <a:pPr marL="0" indent="0">
              <a:buNone/>
            </a:pPr>
            <a:r>
              <a:rPr lang="nb-NO" sz="2400" dirty="0" err="1" smtClean="0"/>
              <a:t>Tatsi</a:t>
            </a:r>
            <a:r>
              <a:rPr lang="nb-NO" sz="2400" dirty="0" smtClean="0"/>
              <a:t> prosjektleder, Shane-grafisk og trykk. </a:t>
            </a:r>
            <a:r>
              <a:rPr lang="nb-NO" sz="2400" dirty="0" err="1" smtClean="0"/>
              <a:t>Ca</a:t>
            </a:r>
            <a:r>
              <a:rPr lang="nb-NO" sz="2400" dirty="0" smtClean="0"/>
              <a:t> 15 timer med flere involverte til dagen/(ned)rigging/stands og 30 timer brukt på samordning/ideutvikling/evaluering/diverse av prosjektleder alene. </a:t>
            </a:r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442088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Evaluering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nb-NO" dirty="0"/>
              <a:t>Tilbakemeldingene fra studenter og ansatte er positive. </a:t>
            </a:r>
          </a:p>
          <a:p>
            <a:pPr lvl="0"/>
            <a:r>
              <a:rPr lang="nb-NO" dirty="0"/>
              <a:t>Tiltaket skaper positiv atmosfære på bygget som sprer seg. Det var </a:t>
            </a:r>
            <a:r>
              <a:rPr lang="nb-NO" dirty="0" smtClean="0"/>
              <a:t>et synlig </a:t>
            </a:r>
            <a:r>
              <a:rPr lang="nb-NO" dirty="0"/>
              <a:t>skifte i studenters skepsis mot opplegget til deres deltakelse mot slutten av dagen.</a:t>
            </a:r>
          </a:p>
          <a:p>
            <a:pPr lvl="0"/>
            <a:r>
              <a:rPr lang="nb-NO" dirty="0"/>
              <a:t>En god forebyggende effekt på studentmassen som føler seg </a:t>
            </a:r>
            <a:r>
              <a:rPr lang="nb-NO" dirty="0" smtClean="0"/>
              <a:t>enda mer sett </a:t>
            </a:r>
            <a:r>
              <a:rPr lang="nb-NO" dirty="0"/>
              <a:t>av ansatte. </a:t>
            </a:r>
            <a:endParaRPr lang="nb-NO" dirty="0" smtClean="0"/>
          </a:p>
          <a:p>
            <a:pPr lvl="0"/>
            <a:r>
              <a:rPr lang="nb-NO" dirty="0" smtClean="0"/>
              <a:t>Teamet </a:t>
            </a:r>
            <a:r>
              <a:rPr lang="nb-NO" dirty="0"/>
              <a:t>kom i mange gode samtaler med studenter, til og med dem som uttalte at det var litt skummelt å begynne med. </a:t>
            </a:r>
            <a:endParaRPr lang="nb-NO" dirty="0" smtClean="0"/>
          </a:p>
          <a:p>
            <a:pPr lvl="0"/>
            <a:r>
              <a:rPr lang="nb-NO" dirty="0" smtClean="0"/>
              <a:t>God arena til å minne studenter om mulighet for veiledningssamtaler, infosenter, </a:t>
            </a:r>
            <a:r>
              <a:rPr lang="nb-NO" dirty="0" err="1" smtClean="0"/>
              <a:t>sio</a:t>
            </a:r>
            <a:r>
              <a:rPr lang="nb-NO" dirty="0" smtClean="0"/>
              <a:t> og annet som de kan trenge i tyngre perioder</a:t>
            </a:r>
          </a:p>
          <a:p>
            <a:pPr lvl="0"/>
            <a:r>
              <a:rPr lang="nb-NO" dirty="0" smtClean="0"/>
              <a:t>Alle </a:t>
            </a:r>
            <a:r>
              <a:rPr lang="nb-NO" dirty="0"/>
              <a:t>tre standene ble godt besøkt og brukt av studentmassen.  </a:t>
            </a:r>
            <a:endParaRPr lang="nb-NO" dirty="0" smtClean="0"/>
          </a:p>
          <a:p>
            <a:pPr lvl="0"/>
            <a:r>
              <a:rPr lang="nb-NO" dirty="0" smtClean="0"/>
              <a:t>Ansatte </a:t>
            </a:r>
            <a:r>
              <a:rPr lang="nb-NO" dirty="0"/>
              <a:t>har også fått utbytte av å komme seg </a:t>
            </a:r>
            <a:r>
              <a:rPr lang="nb-NO" dirty="0" smtClean="0"/>
              <a:t>ut av kontorene og </a:t>
            </a:r>
            <a:r>
              <a:rPr lang="nb-NO" dirty="0"/>
              <a:t>møte studentene der de </a:t>
            </a:r>
            <a:r>
              <a:rPr lang="nb-NO" dirty="0" smtClean="0"/>
              <a:t>er/ slå av en uformell prat og starte dagen med smil. </a:t>
            </a:r>
            <a:endParaRPr lang="nb-NO" dirty="0"/>
          </a:p>
          <a:p>
            <a:pPr lvl="0"/>
            <a:r>
              <a:rPr lang="nb-NO" dirty="0" smtClean="0"/>
              <a:t>Økt </a:t>
            </a:r>
            <a:r>
              <a:rPr lang="nb-NO" dirty="0"/>
              <a:t>aktivitet </a:t>
            </a:r>
            <a:r>
              <a:rPr lang="nb-NO" dirty="0" smtClean="0"/>
              <a:t>på </a:t>
            </a:r>
            <a:r>
              <a:rPr lang="nb-NO" dirty="0" err="1" smtClean="0"/>
              <a:t>SoMe</a:t>
            </a:r>
            <a:r>
              <a:rPr lang="nb-NO" dirty="0" smtClean="0"/>
              <a:t> - UVs </a:t>
            </a:r>
            <a:r>
              <a:rPr lang="nb-NO" dirty="0" err="1"/>
              <a:t>Instagram</a:t>
            </a:r>
            <a:r>
              <a:rPr lang="nb-NO" dirty="0"/>
              <a:t> fått 10 nye </a:t>
            </a:r>
            <a:r>
              <a:rPr lang="nb-NO" dirty="0" err="1" smtClean="0"/>
              <a:t>følgere</a:t>
            </a:r>
            <a:r>
              <a:rPr lang="nb-NO" dirty="0" smtClean="0"/>
              <a:t> bare den dagen. Se </a:t>
            </a:r>
            <a:r>
              <a:rPr lang="nb-NO" dirty="0" err="1" smtClean="0"/>
              <a:t>Uvoslo</a:t>
            </a:r>
            <a:r>
              <a:rPr lang="nb-NO" dirty="0" smtClean="0"/>
              <a:t> </a:t>
            </a:r>
            <a:r>
              <a:rPr lang="nb-NO" dirty="0" err="1" smtClean="0"/>
              <a:t>stories</a:t>
            </a:r>
            <a:r>
              <a:rPr lang="nb-NO" dirty="0" smtClean="0"/>
              <a:t> som oppsummerer dagen i bilder og korte video</a:t>
            </a:r>
          </a:p>
        </p:txBody>
      </p:sp>
    </p:spTree>
    <p:extLst>
      <p:ext uri="{BB962C8B-B14F-4D97-AF65-F5344CB8AC3E}">
        <p14:creationId xmlns:p14="http://schemas.microsoft.com/office/powerpoint/2010/main" val="2389502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Bry deg på UiO?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Bør absolutt videreføres, gjerne med flere involverte f. eks. vitenskapelige ansatte, studentaktive fra SU og foreningene </a:t>
            </a:r>
            <a:r>
              <a:rPr lang="nb-NO" dirty="0" err="1" smtClean="0"/>
              <a:t>osv</a:t>
            </a:r>
            <a:r>
              <a:rPr lang="nb-NO" dirty="0" smtClean="0"/>
              <a:t> </a:t>
            </a:r>
          </a:p>
          <a:p>
            <a:r>
              <a:rPr lang="nb-NO" dirty="0" smtClean="0"/>
              <a:t>En dag som markeres over hele campus?</a:t>
            </a:r>
          </a:p>
          <a:p>
            <a:r>
              <a:rPr lang="nb-NO" dirty="0" smtClean="0"/>
              <a:t>På høsten: på Verdens psykisk helse dag og våren: før eksamenstid eller i slutten av februar</a:t>
            </a:r>
          </a:p>
          <a:p>
            <a:r>
              <a:rPr lang="nb-NO" dirty="0" smtClean="0"/>
              <a:t>Skaper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05752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527</Words>
  <Application>Microsoft Office PowerPoint</Application>
  <PresentationFormat>On-screen Show (4:3)</PresentationFormat>
  <Paragraphs>36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Office-tema</vt:lpstr>
      <vt:lpstr>  Bry deg på UV  </vt:lpstr>
      <vt:lpstr>Bakgrunn for arrangementet</vt:lpstr>
      <vt:lpstr>Beskrivelse på Bry deg på UV</vt:lpstr>
      <vt:lpstr>Program på UV kl. 9:30-14</vt:lpstr>
      <vt:lpstr>Brukte ressurser</vt:lpstr>
      <vt:lpstr>Evaluering</vt:lpstr>
      <vt:lpstr>Bry deg på UiO?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Byr deg på UV</dc:title>
  <dc:creator>Tatsiana Komissarova</dc:creator>
  <cp:lastModifiedBy>Anne Nordheim O`Hare</cp:lastModifiedBy>
  <cp:revision>7</cp:revision>
  <dcterms:created xsi:type="dcterms:W3CDTF">2019-04-29T09:21:04Z</dcterms:created>
  <dcterms:modified xsi:type="dcterms:W3CDTF">2019-04-30T07:56:41Z</dcterms:modified>
</cp:coreProperties>
</file>