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4" r:id="rId5"/>
    <p:sldId id="262" r:id="rId6"/>
    <p:sldId id="263" r:id="rId7"/>
    <p:sldId id="265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88224" autoAdjust="0"/>
  </p:normalViewPr>
  <p:slideViewPr>
    <p:cSldViewPr>
      <p:cViewPr varScale="1">
        <p:scale>
          <a:sx n="120" d="100"/>
          <a:sy n="120" d="100"/>
        </p:scale>
        <p:origin x="1368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15.10.2019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6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15. oktober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Møte i </a:t>
            </a:r>
            <a:r>
              <a:rPr lang="nb-NO" dirty="0" err="1" smtClean="0"/>
              <a:t>Studiestartsnettverk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SAK 1: Ny </a:t>
            </a:r>
            <a:r>
              <a:rPr lang="nb-NO" dirty="0" err="1" smtClean="0"/>
              <a:t>studiestartskoordinator</a:t>
            </a:r>
            <a:r>
              <a:rPr lang="nb-NO" dirty="0" smtClean="0"/>
              <a:t>/situasjon </a:t>
            </a:r>
            <a:r>
              <a:rPr lang="nb-NO" dirty="0" err="1" smtClean="0"/>
              <a:t>årshjul</a:t>
            </a:r>
            <a:endParaRPr lang="nb-NO" dirty="0" smtClean="0"/>
          </a:p>
          <a:p>
            <a:pPr eaLnBrk="1" hangingPunct="1"/>
            <a:r>
              <a:rPr lang="nb-NO" dirty="0" smtClean="0"/>
              <a:t>SAK 2: Runde: Evaluering av studiestart 2019</a:t>
            </a:r>
          </a:p>
          <a:p>
            <a:pPr eaLnBrk="1" hangingPunct="1"/>
            <a:r>
              <a:rPr lang="nb-NO" dirty="0" smtClean="0"/>
              <a:t>SAK 3: Studiestart vår</a:t>
            </a:r>
          </a:p>
          <a:p>
            <a:pPr eaLnBrk="1" hangingPunct="1"/>
            <a:r>
              <a:rPr lang="nb-NO" dirty="0" smtClean="0"/>
              <a:t>SAK 4: Tilsetting av faddersjefkoordinator og faddersjefer</a:t>
            </a:r>
          </a:p>
          <a:p>
            <a:pPr eaLnBrk="1" hangingPunct="1"/>
            <a:r>
              <a:rPr lang="nb-NO" dirty="0" smtClean="0"/>
              <a:t>SAK 5: </a:t>
            </a:r>
            <a:r>
              <a:rPr lang="nb-NO" dirty="0" err="1" smtClean="0"/>
              <a:t>Differ</a:t>
            </a:r>
            <a:r>
              <a:rPr lang="nb-NO" dirty="0" smtClean="0"/>
              <a:t>: Statistikk og evalueringer fra studenter</a:t>
            </a:r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SAK 1: Ny </a:t>
            </a:r>
            <a:r>
              <a:rPr lang="nb-NO" dirty="0" err="1" smtClean="0"/>
              <a:t>studiestartskoordinator</a:t>
            </a:r>
            <a:r>
              <a:rPr lang="nb-NO" dirty="0" smtClean="0"/>
              <a:t> /situasjon </a:t>
            </a:r>
            <a:r>
              <a:rPr lang="nb-NO" dirty="0" err="1" smtClean="0"/>
              <a:t>årshjul</a:t>
            </a:r>
            <a:endParaRPr lang="nb-NO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7042724"/>
              </p:ext>
            </p:extLst>
          </p:nvPr>
        </p:nvGraphicFramePr>
        <p:xfrm>
          <a:off x="990600" y="2276872"/>
          <a:ext cx="7696200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632">
                  <a:extLst>
                    <a:ext uri="{9D8B030D-6E8A-4147-A177-3AD203B41FA5}">
                      <a16:colId xmlns:a16="http://schemas.microsoft.com/office/drawing/2014/main" val="1603569193"/>
                    </a:ext>
                  </a:extLst>
                </a:gridCol>
                <a:gridCol w="2026568">
                  <a:extLst>
                    <a:ext uri="{9D8B030D-6E8A-4147-A177-3AD203B41FA5}">
                      <a16:colId xmlns:a16="http://schemas.microsoft.com/office/drawing/2014/main" val="3329623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Milepæler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1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Oppdatere </a:t>
                      </a:r>
                      <a:r>
                        <a:rPr lang="nb-NO" dirty="0" err="1" smtClean="0"/>
                        <a:t>studiestartsnettsider</a:t>
                      </a:r>
                      <a:r>
                        <a:rPr lang="nb-NO" dirty="0" smtClean="0"/>
                        <a:t> for studiestart</a:t>
                      </a:r>
                      <a:r>
                        <a:rPr lang="nb-NO" baseline="0" dirty="0" smtClean="0"/>
                        <a:t> vår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Årshjul</a:t>
                      </a:r>
                      <a:r>
                        <a:rPr lang="nb-NO" dirty="0" smtClean="0"/>
                        <a:t>: sept.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75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Rekruttering ny faddersjefkoordinator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84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Evaluering av studiestart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44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fellesarrangementer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Årshjul</a:t>
                      </a:r>
                      <a:r>
                        <a:rPr lang="nb-NO" dirty="0" smtClean="0"/>
                        <a:t>: sept.</a:t>
                      </a:r>
                      <a:endParaRPr lang="nb-NO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41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Forslag</a:t>
                      </a:r>
                      <a:r>
                        <a:rPr lang="nb-NO" baseline="0" dirty="0" smtClean="0"/>
                        <a:t> til </a:t>
                      </a:r>
                      <a:r>
                        <a:rPr lang="nb-NO" dirty="0" smtClean="0"/>
                        <a:t>faddergoder studiestart</a:t>
                      </a:r>
                      <a:r>
                        <a:rPr lang="nb-NO" baseline="0" dirty="0" smtClean="0"/>
                        <a:t> høst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Årshjul</a:t>
                      </a:r>
                      <a:r>
                        <a:rPr lang="nb-NO" dirty="0" smtClean="0"/>
                        <a:t>: ??</a:t>
                      </a:r>
                      <a:br>
                        <a:rPr lang="nb-NO" dirty="0" smtClean="0"/>
                      </a:br>
                      <a:r>
                        <a:rPr lang="nb-NO" dirty="0" smtClean="0"/>
                        <a:t>2018:</a:t>
                      </a:r>
                      <a:r>
                        <a:rPr lang="nb-NO" baseline="0" dirty="0" smtClean="0"/>
                        <a:t> okt.?</a:t>
                      </a:r>
                      <a:br>
                        <a:rPr lang="nb-NO" baseline="0" dirty="0" smtClean="0"/>
                      </a:br>
                      <a:r>
                        <a:rPr lang="nb-NO" baseline="0" dirty="0" smtClean="0"/>
                        <a:t>2017: desember</a:t>
                      </a:r>
                      <a:endParaRPr lang="nb-NO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15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Plan</a:t>
                      </a:r>
                      <a:r>
                        <a:rPr lang="nb-NO" baseline="0" dirty="0" smtClean="0"/>
                        <a:t> for fellesarrangementer vår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Årshjul</a:t>
                      </a:r>
                      <a:r>
                        <a:rPr lang="nb-NO" dirty="0" smtClean="0"/>
                        <a:t>:</a:t>
                      </a:r>
                      <a:r>
                        <a:rPr lang="nb-NO" baseline="0" dirty="0" smtClean="0"/>
                        <a:t> mars</a:t>
                      </a:r>
                      <a:endParaRPr lang="nb-NO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3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Innkalling til månedlige nettverksmøter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576400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Ny</a:t>
            </a:r>
            <a:r>
              <a:rPr lang="en-US" dirty="0" smtClean="0"/>
              <a:t> </a:t>
            </a:r>
            <a:r>
              <a:rPr lang="en-US" dirty="0" err="1" smtClean="0"/>
              <a:t>Powerpoint</a:t>
            </a:r>
            <a:r>
              <a:rPr lang="en-US" dirty="0" smtClean="0"/>
              <a:t> mal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20395191">
            <a:off x="2017844" y="3270107"/>
            <a:ext cx="4320480" cy="1200329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3600" b="1" dirty="0" smtClean="0">
                <a:solidFill>
                  <a:schemeClr val="bg1"/>
                </a:solidFill>
              </a:rPr>
              <a:t>MÅL</a:t>
            </a:r>
            <a:r>
              <a:rPr lang="nb-NO" sz="3600" b="1" smtClean="0">
                <a:solidFill>
                  <a:schemeClr val="bg1"/>
                </a:solidFill>
              </a:rPr>
              <a:t>: </a:t>
            </a:r>
            <a:r>
              <a:rPr lang="nb-NO" sz="3600" b="1" smtClean="0">
                <a:solidFill>
                  <a:schemeClr val="bg1"/>
                </a:solidFill>
              </a:rPr>
              <a:t>A jour </a:t>
            </a:r>
            <a:r>
              <a:rPr lang="nb-NO" sz="3600" b="1" dirty="0" smtClean="0">
                <a:solidFill>
                  <a:schemeClr val="bg1"/>
                </a:solidFill>
              </a:rPr>
              <a:t>innen jul</a:t>
            </a:r>
            <a:endParaRPr lang="nb-NO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87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SAK 2: Evaluering av studiestart høst 2019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Runde rundt bordet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3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SAK 3: Studiestart vår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AKS</a:t>
            </a:r>
          </a:p>
          <a:p>
            <a:pPr lvl="1">
              <a:buBlip>
                <a:blip r:embed="rId2"/>
              </a:buBlip>
            </a:pPr>
            <a:r>
              <a:rPr lang="nb-NO" dirty="0" smtClean="0"/>
              <a:t>Norway in a nutshell </a:t>
            </a:r>
            <a:r>
              <a:rPr lang="nb-NO" dirty="0" smtClean="0">
                <a:sym typeface="Wingdings" panose="05000000000000000000" pitchFamily="2" charset="2"/>
              </a:rPr>
              <a:t> 6.1 (17.00-18.30)</a:t>
            </a:r>
          </a:p>
          <a:p>
            <a:pPr lvl="1">
              <a:buClr>
                <a:srgbClr val="FFC000"/>
              </a:buClr>
              <a:buBlip>
                <a:blip r:embed="rId2"/>
              </a:buBlip>
            </a:pPr>
            <a:r>
              <a:rPr lang="nb-NO" dirty="0" smtClean="0"/>
              <a:t>Aktivitetsdagen </a:t>
            </a:r>
            <a:r>
              <a:rPr lang="nb-NO" dirty="0" smtClean="0">
                <a:sym typeface="Wingdings" panose="05000000000000000000" pitchFamily="2" charset="2"/>
              </a:rPr>
              <a:t> 7.1 (12.00-16.00)</a:t>
            </a:r>
            <a:endParaRPr lang="nb-NO" dirty="0" smtClean="0"/>
          </a:p>
          <a:p>
            <a:pPr lvl="1">
              <a:buClr>
                <a:srgbClr val="FFC000"/>
              </a:buClr>
              <a:buBlip>
                <a:blip r:embed="rId2"/>
              </a:buBlip>
            </a:pPr>
            <a:r>
              <a:rPr lang="nb-NO" dirty="0" smtClean="0"/>
              <a:t>Café-</a:t>
            </a:r>
            <a:r>
              <a:rPr lang="nb-NO" dirty="0" err="1" smtClean="0"/>
              <a:t>tour</a:t>
            </a:r>
            <a:r>
              <a:rPr lang="nb-NO" dirty="0" smtClean="0"/>
              <a:t> og Quiz </a:t>
            </a:r>
            <a:r>
              <a:rPr lang="nb-NO" dirty="0" err="1" smtClean="0"/>
              <a:t>night</a:t>
            </a:r>
            <a:r>
              <a:rPr lang="nb-NO" dirty="0" smtClean="0"/>
              <a:t> </a:t>
            </a:r>
            <a:r>
              <a:rPr lang="nb-NO" dirty="0" smtClean="0">
                <a:sym typeface="Wingdings" panose="05000000000000000000" pitchFamily="2" charset="2"/>
              </a:rPr>
              <a:t> 8.1 (hhv. 15.00-20.00 og 20.00-22.00)</a:t>
            </a:r>
          </a:p>
          <a:p>
            <a:pPr lvl="1">
              <a:buClr>
                <a:srgbClr val="FFC000"/>
              </a:buClr>
              <a:buBlip>
                <a:blip r:embed="rId2"/>
              </a:buBlip>
            </a:pPr>
            <a:r>
              <a:rPr lang="nb-NO" dirty="0" err="1" smtClean="0">
                <a:sym typeface="Wingdings" panose="05000000000000000000" pitchFamily="2" charset="2"/>
              </a:rPr>
              <a:t>Guided</a:t>
            </a:r>
            <a:r>
              <a:rPr lang="nb-NO" dirty="0" smtClean="0">
                <a:sym typeface="Wingdings" panose="05000000000000000000" pitchFamily="2" charset="2"/>
              </a:rPr>
              <a:t> bus </a:t>
            </a:r>
            <a:r>
              <a:rPr lang="nb-NO" dirty="0" err="1" smtClean="0">
                <a:sym typeface="Wingdings" panose="05000000000000000000" pitchFamily="2" charset="2"/>
              </a:rPr>
              <a:t>tour</a:t>
            </a:r>
            <a:r>
              <a:rPr lang="nb-NO" dirty="0" smtClean="0">
                <a:sym typeface="Wingdings" panose="05000000000000000000" pitchFamily="2" charset="2"/>
              </a:rPr>
              <a:t>  9.1 (13.00-16.00)</a:t>
            </a:r>
          </a:p>
          <a:p>
            <a:pPr lvl="1">
              <a:buClr>
                <a:srgbClr val="0070C0"/>
              </a:buClr>
              <a:buFont typeface="Arial" panose="020B0604020202020204" pitchFamily="34" charset="0"/>
              <a:buChar char="!"/>
            </a:pPr>
            <a:r>
              <a:rPr lang="nb-NO" dirty="0" smtClean="0">
                <a:sym typeface="Wingdings" panose="05000000000000000000" pitchFamily="2" charset="2"/>
              </a:rPr>
              <a:t>Innhold i aktivitetsdagen og ytterligere detaljer legges fram neste nettverksmøte</a:t>
            </a:r>
            <a:endParaRPr lang="nb-NO" dirty="0" smtClean="0"/>
          </a:p>
          <a:p>
            <a:r>
              <a:rPr lang="nb-NO" dirty="0" smtClean="0"/>
              <a:t>Knutepunktet</a:t>
            </a:r>
          </a:p>
          <a:p>
            <a:r>
              <a:rPr lang="nb-NO" dirty="0" smtClean="0"/>
              <a:t>Fakultet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2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SAK 4: Tilsetting av faddersjefer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Runde rundt bordet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4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SAK 5: </a:t>
            </a:r>
            <a:r>
              <a:rPr lang="nb-NO" dirty="0" err="1"/>
              <a:t>Differ</a:t>
            </a:r>
            <a:r>
              <a:rPr lang="nb-NO" dirty="0"/>
              <a:t>: Statistikk og evalueringer fra </a:t>
            </a:r>
            <a:r>
              <a:rPr lang="nb-NO" dirty="0" smtClean="0"/>
              <a:t>studenter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UV leder saken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8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uio-6</Template>
  <TotalTime>1411</TotalTime>
  <Words>235</Words>
  <Application>Microsoft Office PowerPoint</Application>
  <PresentationFormat>On-screen Show (4:3)</PresentationFormat>
  <Paragraphs>55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ヒラギノ角ゴ Pro W3</vt:lpstr>
      <vt:lpstr>Arial</vt:lpstr>
      <vt:lpstr>Wingdings</vt:lpstr>
      <vt:lpstr>Blank Presentation</vt:lpstr>
      <vt:lpstr>15. oktober</vt:lpstr>
      <vt:lpstr>Agenda</vt:lpstr>
      <vt:lpstr>SAK 1: Ny studiestartskoordinator /situasjon årshjul</vt:lpstr>
      <vt:lpstr>SAK 2: Evaluering av studiestart høst 2019</vt:lpstr>
      <vt:lpstr>SAK 3: Studiestart vår</vt:lpstr>
      <vt:lpstr>SAK 4: Tilsetting av faddersjefer</vt:lpstr>
      <vt:lpstr>SAK 5: Differ: Statistikk og evalueringer fra studenter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 oktober</dc:title>
  <dc:subject/>
  <dc:creator>Morten Aase Løver</dc:creator>
  <cp:keywords/>
  <dc:description/>
  <cp:lastModifiedBy>Morten Aase Løver</cp:lastModifiedBy>
  <cp:revision>17</cp:revision>
  <dcterms:created xsi:type="dcterms:W3CDTF">2019-10-14T07:39:31Z</dcterms:created>
  <dcterms:modified xsi:type="dcterms:W3CDTF">2019-10-15T12:15:47Z</dcterms:modified>
  <cp:category/>
</cp:coreProperties>
</file>