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57" r:id="rId4"/>
    <p:sldId id="258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08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A755C3-1647-40B4-ADC9-2B5C16FC6DAE}" type="datetimeFigureOut">
              <a:rPr lang="nb-NO" smtClean="0"/>
              <a:t>07.09.2023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381AC0-BE97-4D7E-8020-4CEA163DF47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7663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F247E4-8404-2A4F-B09E-5A8B6BAD8F9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374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F7B3F-6CA9-8462-05AE-82D9141651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8C4C5F-30AD-72E9-E3E0-ABA868381E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4E2FF4-91D4-98B8-24AC-B9CB46B03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2C4A-91E2-402D-810A-13AF36DF4429}" type="datetimeFigureOut">
              <a:rPr lang="nb-NO" smtClean="0"/>
              <a:t>07.09.2023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85D9A-C396-20E2-E3AD-E451AD125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E1C5F-94B7-A13A-AC59-A9755D6AA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A53BA-5126-4E98-9634-59E815496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3478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3C431-7F65-6F1C-9B99-3FCE106C4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805721-0C5D-5A1F-D03E-6D826B8E94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85F666-2667-4129-7940-BEE16237C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2C4A-91E2-402D-810A-13AF36DF4429}" type="datetimeFigureOut">
              <a:rPr lang="nb-NO" smtClean="0"/>
              <a:t>07.09.2023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B08824-D8DB-AF7C-BF1F-91A407C4F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A8C8D6-F1D5-79AD-BC2C-5150190FD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A53BA-5126-4E98-9634-59E815496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4198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E9E9A-C0D7-97E8-E083-323FDD262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BC734-48DD-2B65-68FF-12B1D2E06C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0B936-C795-BEAE-8F00-D951EAC3D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2C4A-91E2-402D-810A-13AF36DF4429}" type="datetimeFigureOut">
              <a:rPr lang="nb-NO" smtClean="0"/>
              <a:t>07.09.2023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69C028-C4E5-A1EE-EBDA-30CA8F996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A1B07A-1D06-E8F7-409B-55E43CCB1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A53BA-5126-4E98-9634-59E815496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9166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45D50-F754-3EB4-880A-EB4563AE5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7AE5E-55B9-FB04-85A9-E4949EC1B9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647345-E3B3-0FDB-C1E4-9B5F589D98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8F80C1-BF1C-9061-62E4-8B2DAD047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2C4A-91E2-402D-810A-13AF36DF4429}" type="datetimeFigureOut">
              <a:rPr lang="nb-NO" smtClean="0"/>
              <a:t>07.09.2023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D0D87D-5AB3-2BAB-3A74-C5F1643B0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99FBB9-B05C-D93B-F591-0A0EA13D8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A53BA-5126-4E98-9634-59E815496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2576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0FE56-F4D2-7E38-5A3B-4133BD84C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26296A-5186-676C-BEBF-A09289833A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6653A7-4849-2498-0C2D-2D1A1D66B6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A2E8E7-FEFB-96D4-C626-EBEE400508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8D81FC-0153-CE0C-9C8E-EDD9FCC37F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B559DD-B5E4-3343-88CC-7D6163BFE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2C4A-91E2-402D-810A-13AF36DF4429}" type="datetimeFigureOut">
              <a:rPr lang="nb-NO" smtClean="0"/>
              <a:t>07.09.2023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14E425-93E3-8BB1-A68A-655939580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30ACA7-94E5-CF76-761C-9AB6ADAD1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A53BA-5126-4E98-9634-59E815496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9365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7AB89-5208-00BD-A39A-B877E5536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0A95E9-E45F-1A06-8B83-40E9BABC0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2C4A-91E2-402D-810A-13AF36DF4429}" type="datetimeFigureOut">
              <a:rPr lang="nb-NO" smtClean="0"/>
              <a:t>07.09.2023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882A22-5030-9619-EC80-2A4BAA641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2078BF-68FB-B536-D942-62DFA89E1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A53BA-5126-4E98-9634-59E815496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8294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4906F4-BC2B-59C0-EEED-DD5C2A121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2C4A-91E2-402D-810A-13AF36DF4429}" type="datetimeFigureOut">
              <a:rPr lang="nb-NO" smtClean="0"/>
              <a:t>07.09.2023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798DF9-C359-0CDA-E2EF-B55CCFF8A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2A4E2B-C3CE-A73A-9040-DB5724FF1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A53BA-5126-4E98-9634-59E815496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7067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EA353-5B60-3CC1-7237-4292D5542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89894-8E28-27D7-854C-A9EAFB6F97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BBCE8D-97FC-B62C-70A1-8E08B44DF5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15A3AE-D6E7-B6CF-4B6B-995F2CDE6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2C4A-91E2-402D-810A-13AF36DF4429}" type="datetimeFigureOut">
              <a:rPr lang="nb-NO" smtClean="0"/>
              <a:t>07.09.2023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0BB7EA-1B8A-2D92-E62C-E387495C6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732B9F-3635-02F8-6762-045DA8DBC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A53BA-5126-4E98-9634-59E815496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6429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7E493-2935-B4FE-0858-650D1CB92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1AF572-B874-9034-68C0-4D2A0E5FB4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1A5486-3D0D-E1EB-7938-C34C48632F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FE3D53-488A-7293-3F82-7AD09749C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2C4A-91E2-402D-810A-13AF36DF4429}" type="datetimeFigureOut">
              <a:rPr lang="nb-NO" smtClean="0"/>
              <a:t>07.09.2023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E671A1-9E00-3700-B7CE-EDAB10CD8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8DFCA0-AC93-1326-E1DB-15C22D7CB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A53BA-5126-4E98-9634-59E815496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3895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CD91D-AADE-08F2-B176-EF4AAFE30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A7152D-C72E-64B9-5224-FC05D7DD53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24593D-5B5C-31EF-CD23-922588836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2C4A-91E2-402D-810A-13AF36DF4429}" type="datetimeFigureOut">
              <a:rPr lang="nb-NO" smtClean="0"/>
              <a:t>07.09.2023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B3F3B-BCA1-204C-B1ED-B5F021511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D57E4F-C53F-830C-7EFE-22BB6BEE2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A53BA-5126-4E98-9634-59E815496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7236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C3ADE8-E965-E596-05D1-9FC6DA2180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95EA12-D15C-CCA8-AED9-663F2EFB4E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676B34-806D-C829-566F-1D7C1B90B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2C4A-91E2-402D-810A-13AF36DF4429}" type="datetimeFigureOut">
              <a:rPr lang="nb-NO" smtClean="0"/>
              <a:t>07.09.2023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732A81-A113-0272-DCD4-04128EB9D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6210E0-11D8-68DA-F3FD-27ED5E781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A53BA-5126-4E98-9634-59E815496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63134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melin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3480A-540D-4670-8E78-2D4CD658B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933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6CBD5321-D151-4C3E-832D-0E4B36E3B6A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0" y="0"/>
            <a:ext cx="2980944" cy="6858000"/>
          </a:xfrm>
          <a:custGeom>
            <a:avLst/>
            <a:gdLst>
              <a:gd name="connsiteX0" fmla="*/ 0 w 2743200"/>
              <a:gd name="connsiteY0" fmla="*/ 0 h 4309164"/>
              <a:gd name="connsiteX1" fmla="*/ 2743200 w 2743200"/>
              <a:gd name="connsiteY1" fmla="*/ 0 h 4309164"/>
              <a:gd name="connsiteX2" fmla="*/ 2743200 w 2743200"/>
              <a:gd name="connsiteY2" fmla="*/ 4309164 h 4309164"/>
              <a:gd name="connsiteX3" fmla="*/ 0 w 2743200"/>
              <a:gd name="connsiteY3" fmla="*/ 4309164 h 430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200" h="4309164">
                <a:moveTo>
                  <a:pt x="0" y="0"/>
                </a:moveTo>
                <a:lnTo>
                  <a:pt x="2743200" y="0"/>
                </a:lnTo>
                <a:lnTo>
                  <a:pt x="2743200" y="4309164"/>
                </a:lnTo>
                <a:lnTo>
                  <a:pt x="0" y="4309164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4" name="Text Placeholder 40">
            <a:extLst>
              <a:ext uri="{FF2B5EF4-FFF2-40B4-BE49-F238E27FC236}">
                <a16:creationId xmlns:a16="http://schemas.microsoft.com/office/drawing/2014/main" id="{1660C274-D732-3F49-8D93-A23A17916AB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909" y="5347251"/>
            <a:ext cx="2905125" cy="1492250"/>
          </a:xfrm>
        </p:spPr>
        <p:txBody>
          <a:bodyPr lIns="0" r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Quire Sans" panose="020B0502040400020003" pitchFamily="34" charset="0"/>
              </a:defRPr>
            </a:lvl1pPr>
            <a:lvl2pPr marL="45720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Text Placeholder 35">
            <a:extLst>
              <a:ext uri="{FF2B5EF4-FFF2-40B4-BE49-F238E27FC236}">
                <a16:creationId xmlns:a16="http://schemas.microsoft.com/office/drawing/2014/main" id="{7BA41200-0333-B344-BCA1-65C623ABF1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16255" y="4661297"/>
            <a:ext cx="2266950" cy="368454"/>
          </a:xfrm>
        </p:spPr>
        <p:txBody>
          <a:bodyPr lIns="0" rIns="0" anchor="ctr">
            <a:no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  <a:latin typeface="Avenir Next LT Pro" panose="020B0504020202020204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47" name="Text Placeholder 40">
            <a:extLst>
              <a:ext uri="{FF2B5EF4-FFF2-40B4-BE49-F238E27FC236}">
                <a16:creationId xmlns:a16="http://schemas.microsoft.com/office/drawing/2014/main" id="{E007C50D-A38F-0649-BAE7-2BF10968AE6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16286" y="5029200"/>
            <a:ext cx="2266950" cy="1492250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Avenir Next LT Pro" panose="020B0504020202020204" pitchFamily="34" charset="0"/>
                <a:cs typeface="Quire Sans" panose="020B0502040400020003" pitchFamily="34" charset="0"/>
              </a:defRPr>
            </a:lvl1pPr>
            <a:lvl2pPr marL="45720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35">
            <a:extLst>
              <a:ext uri="{FF2B5EF4-FFF2-40B4-BE49-F238E27FC236}">
                <a16:creationId xmlns:a16="http://schemas.microsoft.com/office/drawing/2014/main" id="{5896132F-E15E-F744-A6E4-C91598E9800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24347" y="4661297"/>
            <a:ext cx="2266950" cy="368454"/>
          </a:xfrm>
        </p:spPr>
        <p:txBody>
          <a:bodyPr lIns="0" rIns="0" anchor="ctr">
            <a:no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  <a:latin typeface="Avenir Next LT Pro" panose="020B0504020202020204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50" name="Text Placeholder 40">
            <a:extLst>
              <a:ext uri="{FF2B5EF4-FFF2-40B4-BE49-F238E27FC236}">
                <a16:creationId xmlns:a16="http://schemas.microsoft.com/office/drawing/2014/main" id="{920BBB27-96CB-D24D-A2C9-88BC40FC9ED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424378" y="5029200"/>
            <a:ext cx="2266950" cy="1492250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Avenir Next LT Pro" panose="020B0504020202020204" pitchFamily="34" charset="0"/>
                <a:cs typeface="Quire Sans" panose="020B0502040400020003" pitchFamily="34" charset="0"/>
              </a:defRPr>
            </a:lvl1pPr>
            <a:lvl2pPr marL="45720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E628B2FA-E8C2-45B1-A4E7-55BA8A6D3FB2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3066314" y="0"/>
            <a:ext cx="2980944" cy="6890301"/>
          </a:xfrm>
          <a:custGeom>
            <a:avLst/>
            <a:gdLst>
              <a:gd name="connsiteX0" fmla="*/ 0 w 2743200"/>
              <a:gd name="connsiteY0" fmla="*/ 0 h 4309164"/>
              <a:gd name="connsiteX1" fmla="*/ 2743200 w 2743200"/>
              <a:gd name="connsiteY1" fmla="*/ 0 h 4309164"/>
              <a:gd name="connsiteX2" fmla="*/ 2743200 w 2743200"/>
              <a:gd name="connsiteY2" fmla="*/ 4309164 h 4309164"/>
              <a:gd name="connsiteX3" fmla="*/ 0 w 2743200"/>
              <a:gd name="connsiteY3" fmla="*/ 4309164 h 430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200" h="4309164">
                <a:moveTo>
                  <a:pt x="0" y="0"/>
                </a:moveTo>
                <a:lnTo>
                  <a:pt x="2743200" y="0"/>
                </a:lnTo>
                <a:lnTo>
                  <a:pt x="2743200" y="4309164"/>
                </a:lnTo>
                <a:lnTo>
                  <a:pt x="0" y="4309164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BAC65CA8-FBD6-4544-9699-082D0C24665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211056" y="-16151"/>
            <a:ext cx="2980944" cy="6906451"/>
          </a:xfrm>
          <a:custGeom>
            <a:avLst/>
            <a:gdLst>
              <a:gd name="connsiteX0" fmla="*/ 0 w 2743200"/>
              <a:gd name="connsiteY0" fmla="*/ 0 h 4309164"/>
              <a:gd name="connsiteX1" fmla="*/ 2743200 w 2743200"/>
              <a:gd name="connsiteY1" fmla="*/ 0 h 4309164"/>
              <a:gd name="connsiteX2" fmla="*/ 2743200 w 2743200"/>
              <a:gd name="connsiteY2" fmla="*/ 4309164 h 4309164"/>
              <a:gd name="connsiteX3" fmla="*/ 0 w 2743200"/>
              <a:gd name="connsiteY3" fmla="*/ 4309164 h 430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200" h="4309164">
                <a:moveTo>
                  <a:pt x="0" y="0"/>
                </a:moveTo>
                <a:lnTo>
                  <a:pt x="2743200" y="0"/>
                </a:lnTo>
                <a:lnTo>
                  <a:pt x="2743200" y="4309164"/>
                </a:lnTo>
                <a:lnTo>
                  <a:pt x="0" y="4309164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D2BF187D-B7D0-4CCD-8588-3F7968506BE7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139245" y="-1"/>
            <a:ext cx="2980944" cy="6890301"/>
          </a:xfrm>
          <a:custGeom>
            <a:avLst/>
            <a:gdLst>
              <a:gd name="connsiteX0" fmla="*/ 0 w 2743200"/>
              <a:gd name="connsiteY0" fmla="*/ 0 h 4309164"/>
              <a:gd name="connsiteX1" fmla="*/ 2743200 w 2743200"/>
              <a:gd name="connsiteY1" fmla="*/ 0 h 4309164"/>
              <a:gd name="connsiteX2" fmla="*/ 2743200 w 2743200"/>
              <a:gd name="connsiteY2" fmla="*/ 4309164 h 4309164"/>
              <a:gd name="connsiteX3" fmla="*/ 0 w 2743200"/>
              <a:gd name="connsiteY3" fmla="*/ 4309164 h 430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200" h="4309164">
                <a:moveTo>
                  <a:pt x="0" y="0"/>
                </a:moveTo>
                <a:lnTo>
                  <a:pt x="2743200" y="0"/>
                </a:lnTo>
                <a:lnTo>
                  <a:pt x="2743200" y="4309164"/>
                </a:lnTo>
                <a:lnTo>
                  <a:pt x="0" y="4309164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6" name="Text Placeholder 40">
            <a:extLst>
              <a:ext uri="{FF2B5EF4-FFF2-40B4-BE49-F238E27FC236}">
                <a16:creationId xmlns:a16="http://schemas.microsoft.com/office/drawing/2014/main" id="{69D11BE2-450D-4639-9BAF-E3CA9B99AFD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104741" y="5379001"/>
            <a:ext cx="2905125" cy="1492250"/>
          </a:xfrm>
        </p:spPr>
        <p:txBody>
          <a:bodyPr lIns="0" r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Quire Sans" panose="020B0502040400020003" pitchFamily="34" charset="0"/>
              </a:defRPr>
            </a:lvl1pPr>
            <a:lvl2pPr marL="45720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9" name="Text Placeholder 40">
            <a:extLst>
              <a:ext uri="{FF2B5EF4-FFF2-40B4-BE49-F238E27FC236}">
                <a16:creationId xmlns:a16="http://schemas.microsoft.com/office/drawing/2014/main" id="{CF6D08BF-7D2B-4D8D-88E0-F86C05580F6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152959" y="5366301"/>
            <a:ext cx="2905125" cy="1492250"/>
          </a:xfrm>
        </p:spPr>
        <p:txBody>
          <a:bodyPr lIns="0" r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Quire Sans" panose="020B0502040400020003" pitchFamily="34" charset="0"/>
              </a:defRPr>
            </a:lvl1pPr>
            <a:lvl2pPr marL="45720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0" name="Text Placeholder 40">
            <a:extLst>
              <a:ext uri="{FF2B5EF4-FFF2-40B4-BE49-F238E27FC236}">
                <a16:creationId xmlns:a16="http://schemas.microsoft.com/office/drawing/2014/main" id="{F7CB76F0-F684-4F7B-8C85-06004AB6F99F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219791" y="5398051"/>
            <a:ext cx="2905125" cy="1492250"/>
          </a:xfrm>
        </p:spPr>
        <p:txBody>
          <a:bodyPr lIns="0" r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Quire Sans" panose="020B0502040400020003" pitchFamily="34" charset="0"/>
              </a:defRPr>
            </a:lvl1pPr>
            <a:lvl2pPr marL="45720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66142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A8F483-1E2E-7C74-B428-CF8845E27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D17C64-6FBC-9076-C9AA-8135D9BAE5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CD04B6-9424-B407-34EB-F131F31C36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22C4A-91E2-402D-810A-13AF36DF4429}" type="datetimeFigureOut">
              <a:rPr lang="nb-NO" smtClean="0"/>
              <a:t>07.09.2023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D8D3B-A324-33D6-F631-AEA02AF42F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5A7956-97CE-1B04-F225-38A9EE9092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A53BA-5126-4E98-9634-59E815496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2758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 descr="woman in a kayak">
            <a:extLst>
              <a:ext uri="{FF2B5EF4-FFF2-40B4-BE49-F238E27FC236}">
                <a16:creationId xmlns:a16="http://schemas.microsoft.com/office/drawing/2014/main" id="{65901709-36AC-43B8-94B7-E88AFE88C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971800" cy="6858000"/>
          </a:xfrm>
          <a:prstGeom prst="rect">
            <a:avLst/>
          </a:prstGeom>
        </p:spPr>
      </p:pic>
      <p:pic>
        <p:nvPicPr>
          <p:cNvPr id="64" name="Picture 63" descr="starry night on the de&#10;sert">
            <a:extLst>
              <a:ext uri="{FF2B5EF4-FFF2-40B4-BE49-F238E27FC236}">
                <a16:creationId xmlns:a16="http://schemas.microsoft.com/office/drawing/2014/main" id="{78A57D70-CEDB-4A90-ABB2-57E0B448AC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8023" y="0"/>
            <a:ext cx="2971800" cy="6858000"/>
          </a:xfrm>
          <a:prstGeom prst="rect">
            <a:avLst/>
          </a:prstGeom>
        </p:spPr>
      </p:pic>
      <p:pic>
        <p:nvPicPr>
          <p:cNvPr id="66" name="Picture 65" descr="two people in innertubes on water">
            <a:extLst>
              <a:ext uri="{FF2B5EF4-FFF2-40B4-BE49-F238E27FC236}">
                <a16:creationId xmlns:a16="http://schemas.microsoft.com/office/drawing/2014/main" id="{E0712723-AD3F-4B59-8DB3-E0CA70DC67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3211" y="0"/>
            <a:ext cx="2971800" cy="6858000"/>
          </a:xfrm>
          <a:prstGeom prst="rect">
            <a:avLst/>
          </a:prstGeom>
        </p:spPr>
      </p:pic>
      <p:pic>
        <p:nvPicPr>
          <p:cNvPr id="68" name="Picture 67" descr="close up of marshmallows roasting over a fire">
            <a:extLst>
              <a:ext uri="{FF2B5EF4-FFF2-40B4-BE49-F238E27FC236}">
                <a16:creationId xmlns:a16="http://schemas.microsoft.com/office/drawing/2014/main" id="{EDF60890-0C0F-4814-8A02-BB54D997AA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8272" y="0"/>
            <a:ext cx="2971800" cy="6858000"/>
          </a:xfrm>
          <a:prstGeom prst="rect">
            <a:avLst/>
          </a:prstGeom>
        </p:spPr>
      </p:pic>
      <p:pic>
        <p:nvPicPr>
          <p:cNvPr id="103" name="Picture Placeholder 102" descr="a woman in a kayak">
            <a:extLst>
              <a:ext uri="{FF2B5EF4-FFF2-40B4-BE49-F238E27FC236}">
                <a16:creationId xmlns:a16="http://schemas.microsoft.com/office/drawing/2014/main" id="{72385640-9A5A-4953-BDFF-8F3A5636074E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 rotWithShape="1">
          <a:blip r:embed="rId3"/>
          <a:srcRect l="952" r="952" b="2216"/>
          <a:stretch/>
        </p:blipFill>
        <p:spPr>
          <a:xfrm>
            <a:off x="-9144" y="0"/>
            <a:ext cx="2980944" cy="6858000"/>
          </a:xfrm>
        </p:spPr>
      </p:pic>
      <p:sp>
        <p:nvSpPr>
          <p:cNvPr id="74" name="Text Placeholder 73">
            <a:extLst>
              <a:ext uri="{FF2B5EF4-FFF2-40B4-BE49-F238E27FC236}">
                <a16:creationId xmlns:a16="http://schemas.microsoft.com/office/drawing/2014/main" id="{D338F21E-6A09-4388-B7FC-C4FF93962F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6" name="Text Placeholder 75">
            <a:extLst>
              <a:ext uri="{FF2B5EF4-FFF2-40B4-BE49-F238E27FC236}">
                <a16:creationId xmlns:a16="http://schemas.microsoft.com/office/drawing/2014/main" id="{B90CA523-FF61-4E95-98DE-7A8FAF05D0D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8" name="Text Placeholder 77">
            <a:extLst>
              <a:ext uri="{FF2B5EF4-FFF2-40B4-BE49-F238E27FC236}">
                <a16:creationId xmlns:a16="http://schemas.microsoft.com/office/drawing/2014/main" id="{F4DF2827-D0B8-4FA1-8C6E-A80F4573A30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0" name="Text Placeholder 79">
            <a:extLst>
              <a:ext uri="{FF2B5EF4-FFF2-40B4-BE49-F238E27FC236}">
                <a16:creationId xmlns:a16="http://schemas.microsoft.com/office/drawing/2014/main" id="{48AF5E44-DADD-448F-A768-428B44CA82A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2" name="Text Placeholder 81">
            <a:extLst>
              <a:ext uri="{FF2B5EF4-FFF2-40B4-BE49-F238E27FC236}">
                <a16:creationId xmlns:a16="http://schemas.microsoft.com/office/drawing/2014/main" id="{0E1337C0-5174-42EF-94AD-2D5B5078BFD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332438" y="4661297"/>
            <a:ext cx="2266950" cy="368454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</p:txBody>
      </p:sp>
      <p:sp>
        <p:nvSpPr>
          <p:cNvPr id="97" name="Text Placeholder 96">
            <a:extLst>
              <a:ext uri="{FF2B5EF4-FFF2-40B4-BE49-F238E27FC236}">
                <a16:creationId xmlns:a16="http://schemas.microsoft.com/office/drawing/2014/main" id="{E7F4C06B-2DB6-4BBD-8C19-96E11D4D412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332469" y="5029200"/>
            <a:ext cx="2266950" cy="149225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5" name="Picture Placeholder 104" descr="starry night over the desert">
            <a:extLst>
              <a:ext uri="{FF2B5EF4-FFF2-40B4-BE49-F238E27FC236}">
                <a16:creationId xmlns:a16="http://schemas.microsoft.com/office/drawing/2014/main" id="{BDB2D419-CC39-4A49-8B9D-6D7F196E28E4}"/>
              </a:ext>
            </a:extLst>
          </p:cNvPr>
          <p:cNvPicPr>
            <a:picLocks noGrp="1" noChangeAspect="1"/>
          </p:cNvPicPr>
          <p:nvPr>
            <p:ph type="pic" sz="quarter" idx="29"/>
          </p:nvPr>
        </p:nvPicPr>
        <p:blipFill rotWithShape="1">
          <a:blip r:embed="rId4"/>
          <a:srcRect l="978" r="978" b="2216"/>
          <a:stretch/>
        </p:blipFill>
        <p:spPr>
          <a:xfrm>
            <a:off x="3066314" y="0"/>
            <a:ext cx="2980944" cy="6858000"/>
          </a:xfrm>
        </p:spPr>
      </p:pic>
      <p:pic>
        <p:nvPicPr>
          <p:cNvPr id="109" name="Picture Placeholder 108" descr="marshmallows roasting over a fire&#10;">
            <a:extLst>
              <a:ext uri="{FF2B5EF4-FFF2-40B4-BE49-F238E27FC236}">
                <a16:creationId xmlns:a16="http://schemas.microsoft.com/office/drawing/2014/main" id="{C4E654AF-F674-40B1-B21F-A66C5385FCA2}"/>
              </a:ext>
            </a:extLst>
          </p:cNvPr>
          <p:cNvPicPr>
            <a:picLocks noGrp="1" noChangeAspect="1"/>
          </p:cNvPicPr>
          <p:nvPr>
            <p:ph type="pic" sz="quarter" idx="30"/>
          </p:nvPr>
        </p:nvPicPr>
        <p:blipFill rotWithShape="1">
          <a:blip r:embed="rId6"/>
          <a:srcRect l="979" r="979" b="2216"/>
          <a:stretch/>
        </p:blipFill>
        <p:spPr>
          <a:xfrm>
            <a:off x="9205438" y="0"/>
            <a:ext cx="2980944" cy="6858000"/>
          </a:xfrm>
        </p:spPr>
      </p:pic>
      <p:pic>
        <p:nvPicPr>
          <p:cNvPr id="107" name="Picture Placeholder 106" descr="two people in intertubes in water">
            <a:extLst>
              <a:ext uri="{FF2B5EF4-FFF2-40B4-BE49-F238E27FC236}">
                <a16:creationId xmlns:a16="http://schemas.microsoft.com/office/drawing/2014/main" id="{D4BFFA92-E928-4038-B2C4-C6274FA198F1}"/>
              </a:ext>
            </a:extLst>
          </p:cNvPr>
          <p:cNvPicPr>
            <a:picLocks noGrp="1" noChangeAspect="1"/>
          </p:cNvPicPr>
          <p:nvPr>
            <p:ph type="pic" sz="quarter" idx="31"/>
          </p:nvPr>
        </p:nvPicPr>
        <p:blipFill rotWithShape="1">
          <a:blip r:embed="rId5"/>
          <a:srcRect l="952" r="952" b="2216"/>
          <a:stretch/>
        </p:blipFill>
        <p:spPr>
          <a:xfrm>
            <a:off x="6139245" y="0"/>
            <a:ext cx="2980944" cy="6858000"/>
          </a:xfrm>
        </p:spPr>
      </p:pic>
      <p:sp>
        <p:nvSpPr>
          <p:cNvPr id="47" name="Text Placeholder 83">
            <a:extLst>
              <a:ext uri="{FF2B5EF4-FFF2-40B4-BE49-F238E27FC236}">
                <a16:creationId xmlns:a16="http://schemas.microsoft.com/office/drawing/2014/main" id="{0DF4DE2E-CFAC-46C9-9F19-84E905E13C39}"/>
              </a:ext>
            </a:extLst>
          </p:cNvPr>
          <p:cNvSpPr txBox="1">
            <a:spLocks/>
          </p:cNvSpPr>
          <p:nvPr/>
        </p:nvSpPr>
        <p:spPr>
          <a:xfrm>
            <a:off x="3063342" y="5354933"/>
            <a:ext cx="2971799" cy="111901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Quire Sans" panose="020B05020404000200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Quire Sans" panose="020B05020404000200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Quire Sans" panose="020B05020404000200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Quire Sans" panose="020B05020404000200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Quire Sans" panose="020B05020404000200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SV-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fakultetet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48" name="Text Placeholder 83">
            <a:extLst>
              <a:ext uri="{FF2B5EF4-FFF2-40B4-BE49-F238E27FC236}">
                <a16:creationId xmlns:a16="http://schemas.microsoft.com/office/drawing/2014/main" id="{6EB0DEB2-1CA3-4780-94CA-1A3866F1C877}"/>
              </a:ext>
            </a:extLst>
          </p:cNvPr>
          <p:cNvSpPr txBox="1">
            <a:spLocks/>
          </p:cNvSpPr>
          <p:nvPr/>
        </p:nvSpPr>
        <p:spPr>
          <a:xfrm>
            <a:off x="6135555" y="5354933"/>
            <a:ext cx="2971799" cy="1271151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Quire Sans" panose="020B05020404000200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Quire Sans" panose="020B05020404000200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Quire Sans" panose="020B05020404000200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Quire Sans" panose="020B05020404000200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Quire Sans" panose="020B05020404000200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6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e Hand Extrablack" panose="03070A02030502020204" pitchFamily="66" charset="0"/>
            </a:endParaRPr>
          </a:p>
        </p:txBody>
      </p:sp>
      <p:sp>
        <p:nvSpPr>
          <p:cNvPr id="49" name="Text Placeholder 83">
            <a:extLst>
              <a:ext uri="{FF2B5EF4-FFF2-40B4-BE49-F238E27FC236}">
                <a16:creationId xmlns:a16="http://schemas.microsoft.com/office/drawing/2014/main" id="{466D4E56-9A6A-47E6-8E48-BE99E6A0C0DF}"/>
              </a:ext>
            </a:extLst>
          </p:cNvPr>
          <p:cNvSpPr txBox="1">
            <a:spLocks/>
          </p:cNvSpPr>
          <p:nvPr/>
        </p:nvSpPr>
        <p:spPr>
          <a:xfrm>
            <a:off x="9375895" y="5352527"/>
            <a:ext cx="2640030" cy="1182697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Quire Sans" panose="020B05020404000200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Quire Sans" panose="020B05020404000200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Quire Sans" panose="020B05020404000200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Quire Sans" panose="020B05020404000200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Quire Sans" panose="020B05020404000200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6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e Hand Extrablack" panose="03070A02030502020204" pitchFamily="66" charset="0"/>
            </a:endParaRPr>
          </a:p>
        </p:txBody>
      </p:sp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0F06E8C-0CD8-4A44-AC62-DFFECF519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Slide 1</a:t>
            </a:r>
          </a:p>
        </p:txBody>
      </p:sp>
    </p:spTree>
    <p:extLst>
      <p:ext uri="{BB962C8B-B14F-4D97-AF65-F5344CB8AC3E}">
        <p14:creationId xmlns:p14="http://schemas.microsoft.com/office/powerpoint/2010/main" val="1610723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3" descr="Kalender på bord">
            <a:extLst>
              <a:ext uri="{FF2B5EF4-FFF2-40B4-BE49-F238E27FC236}">
                <a16:creationId xmlns:a16="http://schemas.microsoft.com/office/drawing/2014/main" id="{0F612366-AB42-35B2-B9BF-D616272E21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2" b="-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8" name="Rectangle 9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36A3F5-7CE3-C977-957C-57DDFEB61D4E}"/>
              </a:ext>
            </a:extLst>
          </p:cNvPr>
          <p:cNvSpPr txBox="1"/>
          <p:nvPr/>
        </p:nvSpPr>
        <p:spPr>
          <a:xfrm>
            <a:off x="5912602" y="1294108"/>
            <a:ext cx="5680130" cy="3053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7150">
              <a:lnSpc>
                <a:spcPct val="90000"/>
              </a:lnSpc>
              <a:spcAft>
                <a:spcPts val="600"/>
              </a:spcAft>
            </a:pPr>
            <a:r>
              <a:rPr lang="en-US" sz="2000" dirty="0" err="1"/>
              <a:t>Obligatoriske</a:t>
            </a:r>
            <a:r>
              <a:rPr lang="en-US" sz="2000" dirty="0"/>
              <a:t> </a:t>
            </a:r>
            <a:r>
              <a:rPr lang="en-US" sz="2000" dirty="0" err="1"/>
              <a:t>emner</a:t>
            </a:r>
            <a:r>
              <a:rPr lang="en-US" sz="2000" dirty="0"/>
              <a:t> med </a:t>
            </a:r>
            <a:r>
              <a:rPr lang="en-US" sz="2000" dirty="0" err="1"/>
              <a:t>studiepoeng</a:t>
            </a:r>
            <a:r>
              <a:rPr lang="en-US" sz="2000" dirty="0"/>
              <a:t> (</a:t>
            </a:r>
            <a:r>
              <a:rPr lang="en-US" sz="2000" dirty="0" err="1"/>
              <a:t>totalt</a:t>
            </a:r>
            <a:r>
              <a:rPr lang="en-US" sz="2000" dirty="0"/>
              <a:t> 10)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Uke 9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Uke 10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Uke 41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Uke 42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8676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D4DE0-245A-7999-E64C-29DAA732CC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59E102-5A06-1E4B-2CE7-7C0EC34069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583492-1D64-975C-55EE-AD266E8DB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220" y="619443"/>
            <a:ext cx="6044247" cy="57810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C8FED3-CA7E-E084-629E-4CE672E89D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77475"/>
            <a:ext cx="5806047" cy="631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076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EB6BDF-6337-3854-AEF4-406592577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2541" y="151536"/>
            <a:ext cx="5446917" cy="6706464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C02ABED4-5ADD-4D5F-F3E0-0E16EBF94FDD}"/>
              </a:ext>
            </a:extLst>
          </p:cNvPr>
          <p:cNvSpPr/>
          <p:nvPr/>
        </p:nvSpPr>
        <p:spPr>
          <a:xfrm>
            <a:off x="2035831" y="5633732"/>
            <a:ext cx="1526875" cy="370936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Innleid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A1EBBEC4-3483-9FEC-CBA5-C604EA29E631}"/>
              </a:ext>
            </a:extLst>
          </p:cNvPr>
          <p:cNvSpPr/>
          <p:nvPr/>
        </p:nvSpPr>
        <p:spPr>
          <a:xfrm>
            <a:off x="2035834" y="2035834"/>
            <a:ext cx="1526875" cy="370936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SV tilbyr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E56235AD-D20A-2B72-81A3-CA1A53A266E4}"/>
              </a:ext>
            </a:extLst>
          </p:cNvPr>
          <p:cNvSpPr/>
          <p:nvPr/>
        </p:nvSpPr>
        <p:spPr>
          <a:xfrm>
            <a:off x="2035834" y="2605177"/>
            <a:ext cx="1526875" cy="370936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SV tilbyr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DC592DEA-EC6D-C308-DB52-92F346E6B262}"/>
              </a:ext>
            </a:extLst>
          </p:cNvPr>
          <p:cNvSpPr/>
          <p:nvPr/>
        </p:nvSpPr>
        <p:spPr>
          <a:xfrm>
            <a:off x="2035834" y="3594340"/>
            <a:ext cx="1526875" cy="370936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err="1"/>
              <a:t>Biblio</a:t>
            </a:r>
            <a:r>
              <a:rPr lang="nb-NO" dirty="0"/>
              <a:t> tilbyr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BE13FF36-BF5E-0242-C013-22DAFD28D221}"/>
              </a:ext>
            </a:extLst>
          </p:cNvPr>
          <p:cNvSpPr/>
          <p:nvPr/>
        </p:nvSpPr>
        <p:spPr>
          <a:xfrm>
            <a:off x="2035833" y="3099758"/>
            <a:ext cx="1526875" cy="370936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err="1"/>
              <a:t>Biblio</a:t>
            </a:r>
            <a:r>
              <a:rPr lang="nb-NO" dirty="0"/>
              <a:t> tilbyr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255F5B07-1D56-9EA2-826F-7C6E325BC9E3}"/>
              </a:ext>
            </a:extLst>
          </p:cNvPr>
          <p:cNvSpPr/>
          <p:nvPr/>
        </p:nvSpPr>
        <p:spPr>
          <a:xfrm>
            <a:off x="2035833" y="4140679"/>
            <a:ext cx="1526875" cy="370936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err="1"/>
              <a:t>Biblio</a:t>
            </a:r>
            <a:r>
              <a:rPr lang="nb-NO" dirty="0"/>
              <a:t> tilbyr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92967EAA-81DE-8025-0054-A49C341977E7}"/>
              </a:ext>
            </a:extLst>
          </p:cNvPr>
          <p:cNvSpPr/>
          <p:nvPr/>
        </p:nvSpPr>
        <p:spPr>
          <a:xfrm>
            <a:off x="1820174" y="6167886"/>
            <a:ext cx="1742534" cy="370936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BHT/UiO tilbyr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F3C932AB-7EF5-25A5-1083-BA1AD810B435}"/>
              </a:ext>
            </a:extLst>
          </p:cNvPr>
          <p:cNvSpPr/>
          <p:nvPr/>
        </p:nvSpPr>
        <p:spPr>
          <a:xfrm>
            <a:off x="2035832" y="5022010"/>
            <a:ext cx="1526875" cy="370936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err="1"/>
              <a:t>Biblio</a:t>
            </a:r>
            <a:r>
              <a:rPr lang="nb-NO" dirty="0"/>
              <a:t> tilbyr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07494357-EC42-C080-AEA3-7C7B4A36FE61}"/>
              </a:ext>
            </a:extLst>
          </p:cNvPr>
          <p:cNvSpPr/>
          <p:nvPr/>
        </p:nvSpPr>
        <p:spPr>
          <a:xfrm>
            <a:off x="2035831" y="4561936"/>
            <a:ext cx="1526875" cy="370936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err="1"/>
              <a:t>Biblio</a:t>
            </a:r>
            <a:r>
              <a:rPr lang="nb-NO" dirty="0"/>
              <a:t> tilbyr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99F13C70-8BE0-3F6F-596A-491C38613168}"/>
              </a:ext>
            </a:extLst>
          </p:cNvPr>
          <p:cNvSpPr/>
          <p:nvPr/>
        </p:nvSpPr>
        <p:spPr>
          <a:xfrm>
            <a:off x="2035831" y="1027983"/>
            <a:ext cx="1526875" cy="370936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UiO tilbyr</a:t>
            </a: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39E96A5C-51D8-92A3-6CE8-76D682B49B9D}"/>
              </a:ext>
            </a:extLst>
          </p:cNvPr>
          <p:cNvSpPr/>
          <p:nvPr/>
        </p:nvSpPr>
        <p:spPr>
          <a:xfrm>
            <a:off x="2035831" y="1529848"/>
            <a:ext cx="1526875" cy="370936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Innleid</a:t>
            </a:r>
          </a:p>
        </p:txBody>
      </p:sp>
    </p:spTree>
    <p:extLst>
      <p:ext uri="{BB962C8B-B14F-4D97-AF65-F5344CB8AC3E}">
        <p14:creationId xmlns:p14="http://schemas.microsoft.com/office/powerpoint/2010/main" val="144611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42</Words>
  <Application>Microsoft Office PowerPoint</Application>
  <PresentationFormat>Widescreen</PresentationFormat>
  <Paragraphs>21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Arial Rounded MT Bold</vt:lpstr>
      <vt:lpstr>Avenir Next LT Pro</vt:lpstr>
      <vt:lpstr>Calibri</vt:lpstr>
      <vt:lpstr>Calibri Light</vt:lpstr>
      <vt:lpstr>The Hand Extrablack</vt:lpstr>
      <vt:lpstr>Office Theme</vt:lpstr>
      <vt:lpstr>Slide 1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Ingebjørg Hovde</dc:creator>
  <cp:lastModifiedBy>Ingebjørg Hovde</cp:lastModifiedBy>
  <cp:revision>2</cp:revision>
  <dcterms:created xsi:type="dcterms:W3CDTF">2023-09-07T08:16:39Z</dcterms:created>
  <dcterms:modified xsi:type="dcterms:W3CDTF">2023-09-07T08:33:05Z</dcterms:modified>
</cp:coreProperties>
</file>