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64" r:id="rId5"/>
    <p:sldId id="259" r:id="rId6"/>
    <p:sldId id="263" r:id="rId7"/>
    <p:sldId id="262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73504" autoAdjust="0"/>
  </p:normalViewPr>
  <p:slideViewPr>
    <p:cSldViewPr>
      <p:cViewPr>
        <p:scale>
          <a:sx n="76" d="100"/>
          <a:sy n="76" d="100"/>
        </p:scale>
        <p:origin x="-3366" y="-28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24D64FA-EB44-0E42-97D4-EC7B23DBA3C9}" type="datetime1">
              <a:rPr lang="nb-NO"/>
              <a:pPr>
                <a:defRPr/>
              </a:pPr>
              <a:t>06.07.2016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4E28BED-8764-C14E-9BE6-9B59EF64EE9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246538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13774F4-61CC-E442-A1DF-1BB931B0CE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8893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http://www.uio.no/studier/studiestart/studiestart-pa-ditt-studieprogram/index.html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3774F4-61CC-E442-A1DF-1BB931B0CEF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219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5046C-3F23-AA43-BE34-37F521BA6F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B7F60-2139-4847-A966-5440DB8874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5FF7-96C9-F74B-866F-090FD282A3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B8AAE-9532-7642-AA81-E67BAB870A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FFB49-8D91-8542-9087-AC30D7AC92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1914D-9720-7941-9AD8-F2C562E1FE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F63B3-ECBB-0A4A-9A50-22350CECAB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744DE-A9F1-5B42-8040-79F600FB24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DD4BB-00E8-F145-A579-32863B88E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2B00E-0825-844B-BD47-14C416E0F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2CF2D4E4-7433-5F43-94E7-DD9E782E1C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studiestart/fellesarrangementer/fun-in-the-sun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studier/studiestart/fellesarrangementer/studentslippet.html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ellen.filmberg@admin.uio.no" TargetMode="External"/><Relationship Id="rId2" Type="http://schemas.openxmlformats.org/officeDocument/2006/relationships/hyperlink" Target="mailto:fadderordningen@uio.no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io.no/studier/studiestart/fadderordningen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FADDERORDNINGEN HØST 2016</a:t>
            </a: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Presentasjon om fadderordningen og arrangementer 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Om fadderordningen</a:t>
            </a:r>
            <a:endParaRPr lang="en-US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981200"/>
            <a:ext cx="7696200" cy="4688160"/>
          </a:xfrm>
        </p:spPr>
        <p:txBody>
          <a:bodyPr/>
          <a:lstStyle/>
          <a:p>
            <a:pPr eaLnBrk="1" hangingPunct="1"/>
            <a:r>
              <a:rPr lang="nb-NO" dirty="0" smtClean="0"/>
              <a:t>Alle nye studenter er «meldt på» fadderordningen</a:t>
            </a:r>
          </a:p>
          <a:p>
            <a:pPr eaLnBrk="1" hangingPunct="1"/>
            <a:r>
              <a:rPr lang="nb-NO" dirty="0"/>
              <a:t>I</a:t>
            </a:r>
            <a:r>
              <a:rPr lang="nb-NO" dirty="0" smtClean="0"/>
              <a:t>kke obligatorisk å være med, men alle oppfordres til å delta</a:t>
            </a:r>
          </a:p>
          <a:p>
            <a:pPr eaLnBrk="1" hangingPunct="1"/>
            <a:r>
              <a:rPr lang="nb-NO" dirty="0" smtClean="0"/>
              <a:t>Alkoholfokusfritt</a:t>
            </a:r>
          </a:p>
          <a:p>
            <a:pPr eaLnBrk="1" hangingPunct="1"/>
            <a:r>
              <a:rPr lang="nb-NO" dirty="0" smtClean="0"/>
              <a:t>Fadderordningen organiseres stort sett lokalt, men noen fellesarrangementer arrangeres fra sentralt. </a:t>
            </a:r>
          </a:p>
          <a:p>
            <a:r>
              <a:rPr lang="nb-NO" dirty="0" smtClean="0"/>
              <a:t>Alle studenter får informasjon i studiestarten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45797F-2A05-D045-9416-4A8510A8F081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Faddersjefnettverket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846" y="1981200"/>
            <a:ext cx="6173707" cy="4114800"/>
          </a:xfrm>
        </p:spPr>
      </p:pic>
    </p:spTree>
    <p:extLst>
      <p:ext uri="{BB962C8B-B14F-4D97-AF65-F5344CB8AC3E}">
        <p14:creationId xmlns:p14="http://schemas.microsoft.com/office/powerpoint/2010/main" val="132673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Faddersjefnettverket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Ellen og Ida er leder og nestleder</a:t>
            </a:r>
          </a:p>
          <a:p>
            <a:r>
              <a:rPr lang="nb-NO" dirty="0" smtClean="0"/>
              <a:t>Består av en eller to faddersjefer/nestledere fra alle fakulteter </a:t>
            </a:r>
          </a:p>
          <a:p>
            <a:r>
              <a:rPr lang="nb-NO" dirty="0" smtClean="0"/>
              <a:t>Et organ for erfaringsutveksling og planlegging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flipH="1">
            <a:off x="683568" y="6358919"/>
            <a:ext cx="1008112" cy="998162"/>
          </a:xfrm>
        </p:spPr>
        <p:txBody>
          <a:bodyPr/>
          <a:lstStyle/>
          <a:p>
            <a:pPr>
              <a:defRPr/>
            </a:pPr>
            <a:r>
              <a:rPr lang="nb-NO" dirty="0" smtClean="0"/>
              <a:t>19.Juli	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9792" y="6237312"/>
            <a:ext cx="4800600" cy="4572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67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143000" y="990600"/>
            <a:ext cx="76962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sz="4000" b="0" kern="0" smtClean="0"/>
              <a:t>Felles studiestartarrangementer</a:t>
            </a:r>
            <a:endParaRPr lang="nb-NO" sz="4000" b="0" kern="0" dirty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5968" y="2133600"/>
            <a:ext cx="8003232" cy="48768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b="1" kern="0" smtClean="0"/>
              <a:t>Fun in the Sun fredag 19.08 kl. 11.00-16.00 </a:t>
            </a:r>
          </a:p>
          <a:p>
            <a:pPr marL="0" indent="0">
              <a:buFontTx/>
              <a:buNone/>
            </a:pPr>
            <a:r>
              <a:rPr lang="nb-NO" kern="0" smtClean="0"/>
              <a:t>Aktivitetsdag og grilling i Fysikkbakken (Nedre Blindern) for alle nye studenter og faddere. </a:t>
            </a:r>
          </a:p>
          <a:p>
            <a:pPr marL="0" indent="0">
              <a:buFontTx/>
              <a:buNone/>
            </a:pPr>
            <a:r>
              <a:rPr lang="nb-NO" kern="0" smtClean="0"/>
              <a:t>Ta med egen grillmat. Vannsklie, fargeløp, sceneunderholdning m.m.</a:t>
            </a:r>
          </a:p>
          <a:p>
            <a:r>
              <a:rPr lang="nb-NO" kern="0" smtClean="0"/>
              <a:t>På nett: </a:t>
            </a:r>
            <a:r>
              <a:rPr lang="nb-NO" kern="0" smtClean="0">
                <a:hlinkClick r:id="rId3"/>
              </a:rPr>
              <a:t>https://www.uio.no/studier/studiestart/fellesarrangementer/fun-in-the-sun.html</a:t>
            </a:r>
            <a:r>
              <a:rPr lang="nb-NO" kern="0" smtClean="0"/>
              <a:t> </a:t>
            </a:r>
          </a:p>
          <a:p>
            <a:r>
              <a:rPr lang="nb-NO" kern="0" smtClean="0"/>
              <a:t>På Facebook: </a:t>
            </a:r>
            <a:endParaRPr lang="nb-NO" kern="0" dirty="0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10"/>
          </p:nvPr>
        </p:nvSpPr>
        <p:spPr>
          <a:xfrm>
            <a:off x="1143000" y="64008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400800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1" name="Slide Number Placeholder 5"/>
          <p:cNvSpPr txBox="1">
            <a:spLocks/>
          </p:cNvSpPr>
          <p:nvPr/>
        </p:nvSpPr>
        <p:spPr bwMode="auto">
          <a:xfrm>
            <a:off x="8153400" y="64008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02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143000" y="990600"/>
            <a:ext cx="76962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sz="4000" b="0" kern="0" smtClean="0"/>
              <a:t>Felles studiestartarrangementer</a:t>
            </a:r>
            <a:endParaRPr lang="nb-NO" sz="4000" b="0" kern="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19944" y="1997224"/>
            <a:ext cx="8352928" cy="4824536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b="1" kern="0" dirty="0" smtClean="0"/>
              <a:t>Studentslippet lørdag 27.08 kl. 12.00-17.00</a:t>
            </a:r>
          </a:p>
          <a:p>
            <a:pPr marL="0" indent="0">
              <a:buFontTx/>
              <a:buNone/>
            </a:pPr>
            <a:r>
              <a:rPr lang="nb-NO" kern="0" dirty="0" smtClean="0"/>
              <a:t>Felles studiestartarrangement for ALLE nye studenter i Oslo. Konsert m. Daniel Kvammen, gratis inngang på attraksjoner, standup-festival, aktiviteter, konkurranser m.m. </a:t>
            </a:r>
          </a:p>
          <a:p>
            <a:r>
              <a:rPr lang="nb-NO" kern="0" dirty="0" smtClean="0"/>
              <a:t>Sted: St. Olavsgate 32 (ved Slottsparken)</a:t>
            </a:r>
          </a:p>
          <a:p>
            <a:r>
              <a:rPr lang="nb-NO" kern="0" dirty="0" smtClean="0"/>
              <a:t>På nett: </a:t>
            </a:r>
            <a:r>
              <a:rPr lang="nb-NO" kern="0" dirty="0" smtClean="0">
                <a:hlinkClick r:id="rId2"/>
              </a:rPr>
              <a:t>http://www.uio.no/studier/studiestart/fellesarrangementer/studentslippet.html</a:t>
            </a:r>
            <a:r>
              <a:rPr lang="nb-NO" kern="0" dirty="0" smtClean="0"/>
              <a:t> </a:t>
            </a:r>
          </a:p>
          <a:p>
            <a:r>
              <a:rPr lang="nb-NO" kern="0" dirty="0" err="1" smtClean="0"/>
              <a:t>Facebook</a:t>
            </a:r>
            <a:r>
              <a:rPr lang="nb-NO" kern="0" dirty="0" smtClean="0"/>
              <a:t>-arrangement opprettes 5. august!</a:t>
            </a:r>
            <a:endParaRPr lang="nb-NO" kern="0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1143000" y="64008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400800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 bwMode="auto">
          <a:xfrm>
            <a:off x="8153400" y="64008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4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Kontaktinformasjon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hlinkClick r:id="rId2"/>
              </a:rPr>
              <a:t>fadderordningen@uio.no</a:t>
            </a:r>
            <a:r>
              <a:rPr lang="nb-NO" dirty="0" smtClean="0"/>
              <a:t> </a:t>
            </a:r>
          </a:p>
          <a:p>
            <a:r>
              <a:rPr lang="nb-NO" dirty="0" smtClean="0">
                <a:hlinkClick r:id="rId3"/>
              </a:rPr>
              <a:t>ellen.filmberg@admin.uio.no</a:t>
            </a:r>
            <a:r>
              <a:rPr lang="nb-NO" dirty="0" smtClean="0"/>
              <a:t> </a:t>
            </a:r>
          </a:p>
          <a:p>
            <a:r>
              <a:rPr lang="nb-NO" dirty="0" smtClean="0"/>
              <a:t>93863330</a:t>
            </a:r>
          </a:p>
          <a:p>
            <a:r>
              <a:rPr lang="nb-NO" dirty="0"/>
              <a:t>Faddersjefer: </a:t>
            </a:r>
            <a:r>
              <a:rPr lang="nb-NO" dirty="0">
                <a:hlinkClick r:id="rId4"/>
              </a:rPr>
              <a:t>http://</a:t>
            </a:r>
            <a:r>
              <a:rPr lang="nb-NO" dirty="0" smtClean="0">
                <a:hlinkClick r:id="rId4"/>
              </a:rPr>
              <a:t>www.uio.no/studier/studiestart/fadderordningen/index.html</a:t>
            </a:r>
            <a:r>
              <a:rPr lang="nb-NO" dirty="0" smtClean="0"/>
              <a:t> 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905465"/>
      </p:ext>
    </p:extLst>
  </p:cSld>
  <p:clrMapOvr>
    <a:masterClrMapping/>
  </p:clrMapOvr>
</p:sld>
</file>

<file path=ppt/theme/theme1.xml><?xml version="1.0" encoding="utf-8"?>
<a:theme xmlns:a="http://schemas.openxmlformats.org/drawingml/2006/main" name="29.07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29.07</Template>
  <TotalTime>350</TotalTime>
  <Words>207</Words>
  <Application>Microsoft Office PowerPoint</Application>
  <PresentationFormat>On-screen Show (4:3)</PresentationFormat>
  <Paragraphs>47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29.07</vt:lpstr>
      <vt:lpstr>FADDERORDNINGEN HØST 2016</vt:lpstr>
      <vt:lpstr>Om fadderordningen</vt:lpstr>
      <vt:lpstr>Faddersjefnettverket </vt:lpstr>
      <vt:lpstr>Faddersjefnettverket </vt:lpstr>
      <vt:lpstr>PowerPoint Presentation</vt:lpstr>
      <vt:lpstr>PowerPoint Presentation</vt:lpstr>
      <vt:lpstr>Kontaktinformasjon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FADDERORDNING HØST 2014</dc:title>
  <dc:creator>Kjetil Horn Hogstad</dc:creator>
  <cp:lastModifiedBy>Anne Nordheim</cp:lastModifiedBy>
  <cp:revision>7</cp:revision>
  <dcterms:created xsi:type="dcterms:W3CDTF">2014-07-29T07:01:02Z</dcterms:created>
  <dcterms:modified xsi:type="dcterms:W3CDTF">2016-07-06T11:07:33Z</dcterms:modified>
</cp:coreProperties>
</file>