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charts/chartEx1.xml" ContentType="application/vnd.ms-office.chartex+xml"/>
  <Override PartName="/ppt/charts/style1.xml" ContentType="application/vnd.ms-office.chartstyle+xml"/>
  <Override PartName="/ppt/charts/colors1.xml" ContentType="application/vnd.ms-office.chartcolorstyle+xml"/>
  <Override PartName="/ppt/charts/chart1.xml" ContentType="application/vnd.openxmlformats-officedocument.drawingml.chart+xml"/>
  <Override PartName="/ppt/charts/style2.xml" ContentType="application/vnd.ms-office.chartstyle+xml"/>
  <Override PartName="/ppt/charts/colors2.xml" ContentType="application/vnd.ms-office.chartcolorstyle+xml"/>
  <Override PartName="/ppt/charts/chartEx2.xml" ContentType="application/vnd.ms-office.chartex+xml"/>
  <Override PartName="/ppt/charts/style3.xml" ContentType="application/vnd.ms-office.chartstyle+xml"/>
  <Override PartName="/ppt/charts/colors3.xml" ContentType="application/vnd.ms-office.chartcolorstyle+xml"/>
  <Override PartName="/ppt/charts/chart2.xml" ContentType="application/vnd.openxmlformats-officedocument.drawingml.chart+xml"/>
  <Override PartName="/ppt/charts/style4.xml" ContentType="application/vnd.ms-office.chartstyle+xml"/>
  <Override PartName="/ppt/charts/colors4.xml" ContentType="application/vnd.ms-office.chartcolorstyle+xml"/>
  <Override PartName="/ppt/charts/chart3.xml" ContentType="application/vnd.openxmlformats-officedocument.drawingml.chart+xml"/>
  <Override PartName="/ppt/charts/style5.xml" ContentType="application/vnd.ms-office.chartstyle+xml"/>
  <Override PartName="/ppt/charts/colors5.xml" ContentType="application/vnd.ms-office.chartcolorstyle+xml"/>
  <Override PartName="/ppt/charts/chart4.xml" ContentType="application/vnd.openxmlformats-officedocument.drawingml.chart+xml"/>
  <Override PartName="/ppt/charts/style6.xml" ContentType="application/vnd.ms-office.chartstyle+xml"/>
  <Override PartName="/ppt/charts/colors6.xml" ContentType="application/vnd.ms-office.chartcolorstyle+xml"/>
  <Override PartName="/ppt/charts/chart5.xml" ContentType="application/vnd.openxmlformats-officedocument.drawingml.chart+xml"/>
  <Override PartName="/ppt/charts/style7.xml" ContentType="application/vnd.ms-office.chartstyle+xml"/>
  <Override PartName="/ppt/charts/colors7.xml" ContentType="application/vnd.ms-office.chartcolorstyle+xml"/>
  <Override PartName="/ppt/charts/chart6.xml" ContentType="application/vnd.openxmlformats-officedocument.drawingml.chart+xml"/>
  <Override PartName="/ppt/charts/style8.xml" ContentType="application/vnd.ms-office.chartstyle+xml"/>
  <Override PartName="/ppt/charts/colors8.xml" ContentType="application/vnd.ms-office.chartcolorstyle+xml"/>
  <Override PartName="/ppt/charts/chart7.xml" ContentType="application/vnd.openxmlformats-officedocument.drawingml.chart+xml"/>
  <Override PartName="/ppt/charts/style9.xml" ContentType="application/vnd.ms-office.chartstyle+xml"/>
  <Override PartName="/ppt/charts/colors9.xml" ContentType="application/vnd.ms-office.chartcolorstyle+xml"/>
  <Override PartName="/ppt/charts/chart8.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9.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xml" ContentType="application/vnd.openxmlformats-officedocument.themeOverride+xml"/>
  <Override PartName="/ppt/charts/chart10.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1.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2.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3.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4.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5.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6.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7.xml" ContentType="application/vnd.openxmlformats-officedocument.drawingml.chart+xml"/>
  <Override PartName="/ppt/charts/style19.xml" ContentType="application/vnd.ms-office.chartstyle+xml"/>
  <Override PartName="/ppt/charts/colors19.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4"/>
  </p:sldMasterIdLst>
  <p:notesMasterIdLst>
    <p:notesMasterId r:id="rId27"/>
  </p:notesMasterIdLst>
  <p:handoutMasterIdLst>
    <p:handoutMasterId r:id="rId28"/>
  </p:handoutMasterIdLst>
  <p:sldIdLst>
    <p:sldId id="257" r:id="rId5"/>
    <p:sldId id="259" r:id="rId6"/>
    <p:sldId id="260" r:id="rId7"/>
    <p:sldId id="258" r:id="rId8"/>
    <p:sldId id="261" r:id="rId9"/>
    <p:sldId id="264" r:id="rId10"/>
    <p:sldId id="265" r:id="rId11"/>
    <p:sldId id="266" r:id="rId12"/>
    <p:sldId id="272" r:id="rId13"/>
    <p:sldId id="267" r:id="rId14"/>
    <p:sldId id="268" r:id="rId15"/>
    <p:sldId id="269" r:id="rId16"/>
    <p:sldId id="270" r:id="rId17"/>
    <p:sldId id="274" r:id="rId18"/>
    <p:sldId id="273" r:id="rId19"/>
    <p:sldId id="275" r:id="rId20"/>
    <p:sldId id="276" r:id="rId21"/>
    <p:sldId id="277" r:id="rId22"/>
    <p:sldId id="278" r:id="rId23"/>
    <p:sldId id="279" r:id="rId24"/>
    <p:sldId id="280" r:id="rId25"/>
    <p:sldId id="297" r:id="rId26"/>
  </p:sldIdLst>
  <p:sldSz cx="12192000" cy="6858000"/>
  <p:notesSz cx="6858000" cy="9144000"/>
  <p:custDataLst>
    <p:tags r:id="rId29"/>
  </p:custDataLst>
  <p:defaultTex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defaultTextStyle>
  <p:extLst>
    <p:ext uri="{521415D9-36F7-43E2-AB2F-B90AF26B5E84}">
      <p14:sectionLst xmlns:p14="http://schemas.microsoft.com/office/powerpoint/2010/main">
        <p14:section name="Innledning" id="{99A29CCC-0A1E-4B56-89EC-7C4E4C27936F}">
          <p14:sldIdLst/>
        </p14:section>
        <p14:section name="Undersøkelse" id="{D072CF5E-B866-4E72-8B46-DA49A2ADB737}">
          <p14:sldIdLst>
            <p14:sldId id="257"/>
            <p14:sldId id="259"/>
            <p14:sldId id="260"/>
            <p14:sldId id="258"/>
            <p14:sldId id="261"/>
            <p14:sldId id="264"/>
            <p14:sldId id="265"/>
            <p14:sldId id="266"/>
            <p14:sldId id="272"/>
            <p14:sldId id="267"/>
            <p14:sldId id="268"/>
            <p14:sldId id="269"/>
            <p14:sldId id="270"/>
            <p14:sldId id="274"/>
            <p14:sldId id="273"/>
            <p14:sldId id="275"/>
            <p14:sldId id="276"/>
            <p14:sldId id="277"/>
            <p14:sldId id="278"/>
            <p14:sldId id="279"/>
            <p14:sldId id="280"/>
            <p14:sldId id="297"/>
          </p14:sldIdLst>
        </p14:section>
        <p14:section name="Studentslippet" id="{4B0469E1-37FF-4FF1-9842-0FD6B1DC6BCF}">
          <p14:sldIdLst/>
        </p14:section>
        <p14:section name="Studiestart V25" id="{5C87BA58-0C1F-416C-9592-7A5FC19B0C9E}">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0000"/>
    <a:srgbClr val="020000"/>
    <a:srgbClr val="010000"/>
    <a:srgbClr val="CEFFDF"/>
    <a:srgbClr val="FFFFFF"/>
    <a:srgbClr val="0000FF"/>
    <a:srgbClr val="0000FE"/>
    <a:srgbClr val="524B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B6D58E-6A58-4A85-A766-2C8496E57B82}" v="5" dt="2024-09-20T13:01:39.372"/>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4" autoAdjust="0"/>
    <p:restoredTop sz="94660"/>
  </p:normalViewPr>
  <p:slideViewPr>
    <p:cSldViewPr snapToGrid="0">
      <p:cViewPr varScale="1">
        <p:scale>
          <a:sx n="135" d="100"/>
          <a:sy n="135" d="100"/>
        </p:scale>
        <p:origin x="2022" y="114"/>
      </p:cViewPr>
      <p:guideLst/>
    </p:cSldViewPr>
  </p:slideViewPr>
  <p:notesTextViewPr>
    <p:cViewPr>
      <p:scale>
        <a:sx n="1" d="1"/>
        <a:sy n="1" d="1"/>
      </p:scale>
      <p:origin x="0" y="0"/>
    </p:cViewPr>
  </p:notesTextViewPr>
  <p:notesViewPr>
    <p:cSldViewPr snapToGrid="0">
      <p:cViewPr varScale="1">
        <p:scale>
          <a:sx n="83" d="100"/>
          <a:sy n="83" d="100"/>
        </p:scale>
        <p:origin x="3180"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oleObject" Target="https://uio-my.sharepoint.com/personal/mortealo_uio_no/Documents/Studiestartsevaluering%20unders&#248;kelse.xlsx" TargetMode="External"/><Relationship Id="rId2" Type="http://schemas.microsoft.com/office/2011/relationships/chartColorStyle" Target="colors2.xml"/><Relationship Id="rId1" Type="http://schemas.microsoft.com/office/2011/relationships/chartStyle" Target="style2.xml"/></Relationships>
</file>

<file path=ppt/charts/_rels/chart2.xml.rels><?xml version="1.0" encoding="UTF-8" standalone="yes"?>
<Relationships xmlns="http://schemas.openxmlformats.org/package/2006/relationships"><Relationship Id="rId3" Type="http://schemas.openxmlformats.org/officeDocument/2006/relationships/oleObject" Target="https://uio-my.sharepoint.com/personal/mortealo_uio_no/Documents/Studiestartsevaluering%20unders&#248;kelse.xlsx" TargetMode="External"/><Relationship Id="rId2" Type="http://schemas.microsoft.com/office/2011/relationships/chartColorStyle" Target="colors4.xml"/><Relationship Id="rId1" Type="http://schemas.microsoft.com/office/2011/relationships/chartStyle" Target="style4.xml"/></Relationships>
</file>

<file path=ppt/charts/_rels/chart3.xml.rels><?xml version="1.0" encoding="UTF-8" standalone="yes"?>
<Relationships xmlns="http://schemas.openxmlformats.org/package/2006/relationships"><Relationship Id="rId3" Type="http://schemas.openxmlformats.org/officeDocument/2006/relationships/oleObject" Target="https://uio-my.sharepoint.com/personal/mortealo_uio_no/Documents/Studiestartsevaluering%20unders&#248;kelse.xlsx" TargetMode="External"/><Relationship Id="rId2" Type="http://schemas.microsoft.com/office/2011/relationships/chartColorStyle" Target="colors5.xml"/><Relationship Id="rId1" Type="http://schemas.microsoft.com/office/2011/relationships/chartStyle" Target="style5.xml"/></Relationships>
</file>

<file path=ppt/charts/_rels/chart4.xml.rels><?xml version="1.0" encoding="UTF-8" standalone="yes"?>
<Relationships xmlns="http://schemas.openxmlformats.org/package/2006/relationships"><Relationship Id="rId3" Type="http://schemas.openxmlformats.org/officeDocument/2006/relationships/oleObject" Target="https://uio-my.sharepoint.com/personal/mortealo_uio_no/Documents/Studiestartsevaluering%20unders&#248;kelse.xlsx" TargetMode="External"/><Relationship Id="rId2" Type="http://schemas.microsoft.com/office/2011/relationships/chartColorStyle" Target="colors6.xml"/><Relationship Id="rId1" Type="http://schemas.microsoft.com/office/2011/relationships/chartStyle" Target="style6.xml"/></Relationships>
</file>

<file path=ppt/charts/_rels/chart5.xml.rels><?xml version="1.0" encoding="UTF-8" standalone="yes"?>
<Relationships xmlns="http://schemas.openxmlformats.org/package/2006/relationships"><Relationship Id="rId3" Type="http://schemas.openxmlformats.org/officeDocument/2006/relationships/oleObject" Target="https://uio-my.sharepoint.com/personal/mortealo_uio_no/Documents/Studiestartsevaluering%20unders&#248;kelse.xlsx" TargetMode="External"/><Relationship Id="rId2" Type="http://schemas.microsoft.com/office/2011/relationships/chartColorStyle" Target="colors7.xml"/><Relationship Id="rId1" Type="http://schemas.microsoft.com/office/2011/relationships/chartStyle" Target="style7.xml"/></Relationships>
</file>

<file path=ppt/charts/_rels/chart6.xml.rels><?xml version="1.0" encoding="UTF-8" standalone="yes"?>
<Relationships xmlns="http://schemas.openxmlformats.org/package/2006/relationships"><Relationship Id="rId3" Type="http://schemas.openxmlformats.org/officeDocument/2006/relationships/oleObject" Target="https://uio-my.sharepoint.com/personal/mortealo_uio_no/Documents/Studiestartsevaluering%20unders&#248;kelse.xlsx" TargetMode="External"/><Relationship Id="rId2" Type="http://schemas.microsoft.com/office/2011/relationships/chartColorStyle" Target="colors8.xml"/><Relationship Id="rId1" Type="http://schemas.microsoft.com/office/2011/relationships/chartStyle" Target="style8.xml"/></Relationships>
</file>

<file path=ppt/charts/_rels/chart7.xml.rels><?xml version="1.0" encoding="UTF-8" standalone="yes"?>
<Relationships xmlns="http://schemas.openxmlformats.org/package/2006/relationships"><Relationship Id="rId3" Type="http://schemas.openxmlformats.org/officeDocument/2006/relationships/oleObject" Target="https://uio-my.sharepoint.com/personal/mortealo_uio_no/Documents/Studiestartsevaluering%20unders&#248;kelse.xlsx" TargetMode="External"/><Relationship Id="rId2" Type="http://schemas.microsoft.com/office/2011/relationships/chartColorStyle" Target="colors9.xml"/><Relationship Id="rId1" Type="http://schemas.microsoft.com/office/2011/relationships/chartStyle" Target="style9.xml"/></Relationships>
</file>

<file path=ppt/charts/_rels/chart8.xml.rels><?xml version="1.0" encoding="UTF-8" standalone="yes"?>
<Relationships xmlns="http://schemas.openxmlformats.org/package/2006/relationships"><Relationship Id="rId3" Type="http://schemas.openxmlformats.org/officeDocument/2006/relationships/oleObject" Target="https://uio-my.sharepoint.com/personal/mortealo_uio_no/Documents/Studiestartsevaluering%20unders&#248;kelse.xlsx" TargetMode="External"/><Relationship Id="rId2" Type="http://schemas.microsoft.com/office/2011/relationships/chartColorStyle" Target="colors10.xml"/><Relationship Id="rId1" Type="http://schemas.microsoft.com/office/2011/relationships/chartStyle" Target="style10.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oleObject" Target="../embeddings/oleObject4.bin"/></Relationships>
</file>

<file path=ppt/charts/_rels/chart10.xml.rels><?xml version="1.0" encoding="UTF-8" standalone="yes"?>
<Relationships xmlns="http://schemas.openxmlformats.org/package/2006/relationships"><Relationship Id="rId3" Type="http://schemas.openxmlformats.org/officeDocument/2006/relationships/oleObject" Target="https://uio-my.sharepoint.com/personal/mortealo_uio_no/Documents/Studiestartsevaluering%20unders&#248;kelse.xlsx" TargetMode="External"/><Relationship Id="rId2" Type="http://schemas.microsoft.com/office/2011/relationships/chartColorStyle" Target="colors12.xml"/><Relationship Id="rId1" Type="http://schemas.microsoft.com/office/2011/relationships/chartStyle" Target="style12.xml"/></Relationships>
</file>

<file path=ppt/charts/_rels/chart11.xml.rels><?xml version="1.0" encoding="UTF-8" standalone="yes"?>
<Relationships xmlns="http://schemas.openxmlformats.org/package/2006/relationships"><Relationship Id="rId3" Type="http://schemas.openxmlformats.org/officeDocument/2006/relationships/oleObject" Target="https://uio-my.sharepoint.com/personal/mortealo_uio_no/Documents/Studiestartsevaluering%20unders&#248;kelse.xlsx" TargetMode="External"/><Relationship Id="rId2" Type="http://schemas.microsoft.com/office/2011/relationships/chartColorStyle" Target="colors13.xml"/><Relationship Id="rId1" Type="http://schemas.microsoft.com/office/2011/relationships/chartStyle" Target="style13.xml"/></Relationships>
</file>

<file path=ppt/charts/_rels/chart12.xml.rels><?xml version="1.0" encoding="UTF-8" standalone="yes"?>
<Relationships xmlns="http://schemas.openxmlformats.org/package/2006/relationships"><Relationship Id="rId3" Type="http://schemas.openxmlformats.org/officeDocument/2006/relationships/oleObject" Target="https://uio-my.sharepoint.com/personal/mortealo_uio_no/Documents/Studiestartsevaluering%20unders&#248;kelse.xlsx" TargetMode="External"/><Relationship Id="rId2" Type="http://schemas.microsoft.com/office/2011/relationships/chartColorStyle" Target="colors14.xml"/><Relationship Id="rId1" Type="http://schemas.microsoft.com/office/2011/relationships/chartStyle" Target="style14.xml"/></Relationships>
</file>

<file path=ppt/charts/_rels/chart13.xml.rels><?xml version="1.0" encoding="UTF-8" standalone="yes"?>
<Relationships xmlns="http://schemas.openxmlformats.org/package/2006/relationships"><Relationship Id="rId3" Type="http://schemas.openxmlformats.org/officeDocument/2006/relationships/oleObject" Target="https://uio-my.sharepoint.com/personal/mortealo_uio_no/Documents/Studiestartsevaluering%20unders&#248;kelse.xlsx" TargetMode="External"/><Relationship Id="rId2" Type="http://schemas.microsoft.com/office/2011/relationships/chartColorStyle" Target="colors15.xml"/><Relationship Id="rId1" Type="http://schemas.microsoft.com/office/2011/relationships/chartStyle" Target="style15.xml"/></Relationships>
</file>

<file path=ppt/charts/_rels/chart14.xml.rels><?xml version="1.0" encoding="UTF-8" standalone="yes"?>
<Relationships xmlns="http://schemas.openxmlformats.org/package/2006/relationships"><Relationship Id="rId3" Type="http://schemas.openxmlformats.org/officeDocument/2006/relationships/oleObject" Target="https://uio-my.sharepoint.com/personal/mortealo_uio_no/Documents/Studiestartsevaluering%20unders&#248;kelse.xlsx" TargetMode="External"/><Relationship Id="rId2" Type="http://schemas.microsoft.com/office/2011/relationships/chartColorStyle" Target="colors16.xml"/><Relationship Id="rId1" Type="http://schemas.microsoft.com/office/2011/relationships/chartStyle" Target="style16.xml"/></Relationships>
</file>

<file path=ppt/charts/_rels/chart15.xml.rels><?xml version="1.0" encoding="UTF-8" standalone="yes"?>
<Relationships xmlns="http://schemas.openxmlformats.org/package/2006/relationships"><Relationship Id="rId3" Type="http://schemas.openxmlformats.org/officeDocument/2006/relationships/oleObject" Target="https://uio-my.sharepoint.com/personal/mortealo_uio_no/Documents/Studiestartsevaluering%20unders&#248;kelse.xlsx" TargetMode="External"/><Relationship Id="rId2" Type="http://schemas.microsoft.com/office/2011/relationships/chartColorStyle" Target="colors17.xml"/><Relationship Id="rId1" Type="http://schemas.microsoft.com/office/2011/relationships/chartStyle" Target="style17.xml"/></Relationships>
</file>

<file path=ppt/charts/_rels/chart16.xml.rels><?xml version="1.0" encoding="UTF-8" standalone="yes"?>
<Relationships xmlns="http://schemas.openxmlformats.org/package/2006/relationships"><Relationship Id="rId3" Type="http://schemas.openxmlformats.org/officeDocument/2006/relationships/oleObject" Target="https://uio-my.sharepoint.com/personal/mortealo_uio_no/Documents/Studiestartsevaluering%20unders&#248;kelse.xlsx" TargetMode="External"/><Relationship Id="rId2" Type="http://schemas.microsoft.com/office/2011/relationships/chartColorStyle" Target="colors18.xml"/><Relationship Id="rId1" Type="http://schemas.microsoft.com/office/2011/relationships/chartStyle" Target="style18.xml"/></Relationships>
</file>

<file path=ppt/charts/_rels/chart17.xml.rels><?xml version="1.0" encoding="UTF-8" standalone="yes"?>
<Relationships xmlns="http://schemas.openxmlformats.org/package/2006/relationships"><Relationship Id="rId3" Type="http://schemas.openxmlformats.org/officeDocument/2006/relationships/oleObject" Target="https://uio-my.sharepoint.com/personal/mortealo_uio_no/Documents/Studiestartsevaluering%20unders&#248;kelse.xlsx" TargetMode="External"/><Relationship Id="rId2" Type="http://schemas.microsoft.com/office/2011/relationships/chartColorStyle" Target="colors19.xml"/><Relationship Id="rId1" Type="http://schemas.microsoft.com/office/2011/relationships/chartStyle" Target="style19.xml"/></Relationships>
</file>

<file path=ppt/charts/_rels/chartEx1.xml.rels><?xml version="1.0" encoding="UTF-8" standalone="yes"?>
<Relationships xmlns="http://schemas.openxmlformats.org/package/2006/relationships"><Relationship Id="rId2" Type="http://schemas.microsoft.com/office/2011/relationships/chartColorStyle" Target="colors1.xml"/><Relationship Id="rId1" Type="http://schemas.microsoft.com/office/2011/relationships/chartStyle" Target="style1.xml"/></Relationships>
</file>

<file path=ppt/charts/_rels/chartEx2.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https://uio-my.sharepoint.com/personal/mortealo_uio_no/Documents/Studiestartsevaluering%20unders&#248;kels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A33D-4A16-96E8-3B9B00C916E7}"/>
              </c:ext>
            </c:extLst>
          </c:dPt>
          <c:dPt>
            <c:idx val="1"/>
            <c:bubble3D val="0"/>
            <c:spPr>
              <a:solidFill>
                <a:schemeClr val="accent5">
                  <a:lumMod val="60000"/>
                  <a:lumOff val="40000"/>
                </a:schemeClr>
              </a:solidFill>
              <a:ln w="19050">
                <a:solidFill>
                  <a:schemeClr val="lt1"/>
                </a:solidFill>
              </a:ln>
              <a:effectLst/>
            </c:spPr>
            <c:extLst>
              <c:ext xmlns:c16="http://schemas.microsoft.com/office/drawing/2014/chart" uri="{C3380CC4-5D6E-409C-BE32-E72D297353CC}">
                <c16:uniqueId val="{00000003-A33D-4A16-96E8-3B9B00C916E7}"/>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A33D-4A16-96E8-3B9B00C916E7}"/>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A33D-4A16-96E8-3B9B00C916E7}"/>
              </c:ext>
            </c:extLst>
          </c:dPt>
          <c:cat>
            <c:strRef>
              <c:f>'[Studiestartsevaluering undersøkelse.xlsx]Ark1'!$E$15:$E$18</c:f>
              <c:strCache>
                <c:ptCount val="4"/>
                <c:pt idx="0">
                  <c:v>Mann</c:v>
                </c:pt>
                <c:pt idx="1">
                  <c:v>Kvinne</c:v>
                </c:pt>
                <c:pt idx="2">
                  <c:v>Annet</c:v>
                </c:pt>
                <c:pt idx="3">
                  <c:v>Ønsker ikke å svare</c:v>
                </c:pt>
              </c:strCache>
            </c:strRef>
          </c:cat>
          <c:val>
            <c:numRef>
              <c:f>'[Studiestartsevaluering undersøkelse.xlsx]Ark1'!$AD$15:$AD$18</c:f>
              <c:numCache>
                <c:formatCode>0.0\ %</c:formatCode>
                <c:ptCount val="4"/>
                <c:pt idx="0">
                  <c:v>0.35074626865671643</c:v>
                </c:pt>
                <c:pt idx="1">
                  <c:v>0.61940298507462688</c:v>
                </c:pt>
                <c:pt idx="2">
                  <c:v>2.1641791044776121E-2</c:v>
                </c:pt>
                <c:pt idx="3">
                  <c:v>8.2089552238805968E-3</c:v>
                </c:pt>
              </c:numCache>
            </c:numRef>
          </c:val>
          <c:extLst>
            <c:ext xmlns:c16="http://schemas.microsoft.com/office/drawing/2014/chart" uri="{C3380CC4-5D6E-409C-BE32-E72D297353CC}">
              <c16:uniqueId val="{00000008-A33D-4A16-96E8-3B9B00C916E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t>Deltok</a:t>
            </a:r>
            <a:r>
              <a:rPr lang="nb-NO" baseline="0"/>
              <a:t> du i studiestartsuka sammen med faddergruppa di?</a:t>
            </a:r>
            <a:endParaRPr lang="nb-NO"/>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spPr>
            <a:solidFill>
              <a:schemeClr val="accent1"/>
            </a:solidFill>
            <a:ln>
              <a:noFill/>
            </a:ln>
            <a:effectLst/>
          </c:spPr>
          <c:invertIfNegative val="0"/>
          <c:dPt>
            <c:idx val="1"/>
            <c:invertIfNegative val="0"/>
            <c:bubble3D val="0"/>
            <c:spPr>
              <a:pattFill prst="wdDnDiag">
                <a:fgClr>
                  <a:schemeClr val="accent1"/>
                </a:fgClr>
                <a:bgClr>
                  <a:schemeClr val="bg1"/>
                </a:bgClr>
              </a:pattFill>
              <a:ln>
                <a:noFill/>
              </a:ln>
              <a:effectLst/>
            </c:spPr>
            <c:extLst>
              <c:ext xmlns:c16="http://schemas.microsoft.com/office/drawing/2014/chart" uri="{C3380CC4-5D6E-409C-BE32-E72D297353CC}">
                <c16:uniqueId val="{00000001-8082-4093-9803-1644618E71F8}"/>
              </c:ext>
            </c:extLst>
          </c:dPt>
          <c:cat>
            <c:strRef>
              <c:f>'[Studiestartsevaluering undersøkelse.xlsx]Ark1'!$F$14,'[Studiestartsevaluering undersøkelse.xlsx]Ark1'!$I$14,'[Studiestartsevaluering undersøkelse.xlsx]Ark1'!$L$14,'[Studiestartsevaluering undersøkelse.xlsx]Ark1'!$O$14,'[Studiestartsevaluering undersøkelse.xlsx]Ark1'!$R$14,'[Studiestartsevaluering undersøkelse.xlsx]Ark1'!$U$14,'[Studiestartsevaluering undersøkelse.xlsx]Ark1'!$AA$14</c:f>
              <c:strCache>
                <c:ptCount val="7"/>
                <c:pt idx="0">
                  <c:v>HF</c:v>
                </c:pt>
                <c:pt idx="1">
                  <c:v>SV</c:v>
                </c:pt>
                <c:pt idx="2">
                  <c:v>MN</c:v>
                </c:pt>
                <c:pt idx="3">
                  <c:v>UV</c:v>
                </c:pt>
                <c:pt idx="4">
                  <c:v>TF</c:v>
                </c:pt>
                <c:pt idx="5">
                  <c:v>OD</c:v>
                </c:pt>
                <c:pt idx="6">
                  <c:v>JF</c:v>
                </c:pt>
              </c:strCache>
            </c:strRef>
          </c:cat>
          <c:val>
            <c:numRef>
              <c:f>'[Studiestartsevaluering undersøkelse.xlsx]Ark1'!$F$36,'[Studiestartsevaluering undersøkelse.xlsx]Ark1'!$I$36,'[Studiestartsevaluering undersøkelse.xlsx]Ark1'!$L$36,'[Studiestartsevaluering undersøkelse.xlsx]Ark1'!$O$36,'[Studiestartsevaluering undersøkelse.xlsx]Ark1'!$R$36,'[Studiestartsevaluering undersøkelse.xlsx]Ark1'!$U$36,'[Studiestartsevaluering undersøkelse.xlsx]Ark1'!$AA$36</c:f>
              <c:numCache>
                <c:formatCode>0.0\ %</c:formatCode>
                <c:ptCount val="7"/>
                <c:pt idx="0">
                  <c:v>0.75</c:v>
                </c:pt>
                <c:pt idx="1">
                  <c:v>0.93301435406698563</c:v>
                </c:pt>
                <c:pt idx="2">
                  <c:v>0.82167832167832167</c:v>
                </c:pt>
                <c:pt idx="3">
                  <c:v>0.70192307692307687</c:v>
                </c:pt>
                <c:pt idx="4">
                  <c:v>0.66666666666666663</c:v>
                </c:pt>
                <c:pt idx="5">
                  <c:v>0.625</c:v>
                </c:pt>
                <c:pt idx="6">
                  <c:v>0.9</c:v>
                </c:pt>
              </c:numCache>
            </c:numRef>
          </c:val>
          <c:extLst>
            <c:ext xmlns:c16="http://schemas.microsoft.com/office/drawing/2014/chart" uri="{C3380CC4-5D6E-409C-BE32-E72D297353CC}">
              <c16:uniqueId val="{00000000-8082-4093-9803-1644618E71F8}"/>
            </c:ext>
          </c:extLst>
        </c:ser>
        <c:dLbls>
          <c:showLegendKey val="0"/>
          <c:showVal val="0"/>
          <c:showCatName val="0"/>
          <c:showSerName val="0"/>
          <c:showPercent val="0"/>
          <c:showBubbleSize val="0"/>
        </c:dLbls>
        <c:gapWidth val="219"/>
        <c:overlap val="-27"/>
        <c:axId val="635725391"/>
        <c:axId val="635728751"/>
      </c:barChart>
      <c:catAx>
        <c:axId val="6357253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635728751"/>
        <c:crosses val="autoZero"/>
        <c:auto val="1"/>
        <c:lblAlgn val="ctr"/>
        <c:lblOffset val="100"/>
        <c:noMultiLvlLbl val="0"/>
      </c:catAx>
      <c:valAx>
        <c:axId val="635728751"/>
        <c:scaling>
          <c:orientation val="minMax"/>
        </c:scaling>
        <c:delete val="0"/>
        <c:axPos val="l"/>
        <c:majorGridlines>
          <c:spPr>
            <a:ln w="9525" cap="flat" cmpd="sng" algn="ctr">
              <a:solidFill>
                <a:schemeClr val="tx1">
                  <a:lumMod val="15000"/>
                  <a:lumOff val="85000"/>
                </a:schemeClr>
              </a:solidFill>
              <a:round/>
            </a:ln>
            <a:effectLst/>
          </c:spPr>
        </c:majorGridlines>
        <c:numFmt formatCode="0.0\ %"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63572539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cat>
            <c:strRef>
              <c:f>'[1]støtte til graflaging'!$D$12:$D$13</c:f>
              <c:strCache>
                <c:ptCount val="2"/>
                <c:pt idx="0">
                  <c:v>Har bodd i Oslo</c:v>
                </c:pt>
                <c:pt idx="1">
                  <c:v>Har ikke bodd i Oslo</c:v>
                </c:pt>
              </c:strCache>
            </c:strRef>
          </c:cat>
          <c:val>
            <c:numRef>
              <c:f>'[1]støtte til graflaging'!$E$12:$E$13</c:f>
              <c:numCache>
                <c:formatCode>0.0\ %</c:formatCode>
                <c:ptCount val="2"/>
                <c:pt idx="0">
                  <c:v>0.78080000000000005</c:v>
                </c:pt>
                <c:pt idx="1">
                  <c:v>0.85390070921985817</c:v>
                </c:pt>
              </c:numCache>
            </c:numRef>
          </c:val>
          <c:extLst>
            <c:ext xmlns:c16="http://schemas.microsoft.com/office/drawing/2014/chart" uri="{C3380CC4-5D6E-409C-BE32-E72D297353CC}">
              <c16:uniqueId val="{00000000-1255-4EFA-9C59-03599165D26B}"/>
            </c:ext>
          </c:extLst>
        </c:ser>
        <c:dLbls>
          <c:showLegendKey val="0"/>
          <c:showVal val="0"/>
          <c:showCatName val="0"/>
          <c:showSerName val="0"/>
          <c:showPercent val="0"/>
          <c:showBubbleSize val="0"/>
        </c:dLbls>
        <c:gapWidth val="219"/>
        <c:overlap val="-27"/>
        <c:axId val="1523097999"/>
        <c:axId val="1523109039"/>
      </c:barChart>
      <c:catAx>
        <c:axId val="15230979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1523109039"/>
        <c:crosses val="autoZero"/>
        <c:auto val="1"/>
        <c:lblAlgn val="ctr"/>
        <c:lblOffset val="100"/>
        <c:noMultiLvlLbl val="0"/>
      </c:catAx>
      <c:valAx>
        <c:axId val="1523109039"/>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0\ %"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152309799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t>Deltok du i</a:t>
            </a:r>
            <a:r>
              <a:rPr lang="nb-NO" baseline="0"/>
              <a:t> studiestartsaktiviteter sammen med faddergruppen din?</a:t>
            </a:r>
            <a:endParaRPr lang="nb-NO"/>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spPr>
            <a:solidFill>
              <a:schemeClr val="accent1"/>
            </a:solidFill>
            <a:ln>
              <a:noFill/>
            </a:ln>
            <a:effectLst/>
          </c:spPr>
          <c:invertIfNegative val="0"/>
          <c:cat>
            <c:strRef>
              <c:f>'[Studiestartsevaluering undersøkelse.xlsx]støtte til graflaging'!$D$17:$D$18</c:f>
              <c:strCache>
                <c:ptCount val="2"/>
                <c:pt idx="0">
                  <c:v>Har studert fra før av</c:v>
                </c:pt>
                <c:pt idx="1">
                  <c:v>Har ikke studert fra før av</c:v>
                </c:pt>
              </c:strCache>
            </c:strRef>
          </c:cat>
          <c:val>
            <c:numRef>
              <c:f>'[Studiestartsevaluering undersøkelse.xlsx]støtte til graflaging'!$E$17:$E$18</c:f>
              <c:numCache>
                <c:formatCode>0.00%</c:formatCode>
                <c:ptCount val="2"/>
                <c:pt idx="0">
                  <c:v>0.73299999999999998</c:v>
                </c:pt>
                <c:pt idx="1">
                  <c:v>0.88600000000000001</c:v>
                </c:pt>
              </c:numCache>
            </c:numRef>
          </c:val>
          <c:extLst>
            <c:ext xmlns:c16="http://schemas.microsoft.com/office/drawing/2014/chart" uri="{C3380CC4-5D6E-409C-BE32-E72D297353CC}">
              <c16:uniqueId val="{00000000-313C-4CE3-BB67-1F29531F9EBA}"/>
            </c:ext>
          </c:extLst>
        </c:ser>
        <c:dLbls>
          <c:showLegendKey val="0"/>
          <c:showVal val="0"/>
          <c:showCatName val="0"/>
          <c:showSerName val="0"/>
          <c:showPercent val="0"/>
          <c:showBubbleSize val="0"/>
        </c:dLbls>
        <c:gapWidth val="219"/>
        <c:overlap val="-27"/>
        <c:axId val="233415487"/>
        <c:axId val="233414047"/>
      </c:barChart>
      <c:catAx>
        <c:axId val="2334154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233414047"/>
        <c:crosses val="autoZero"/>
        <c:auto val="1"/>
        <c:lblAlgn val="ctr"/>
        <c:lblOffset val="100"/>
        <c:noMultiLvlLbl val="0"/>
      </c:catAx>
      <c:valAx>
        <c:axId val="233414047"/>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23341548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t>Deltok du i studiestartsaktiviteter</a:t>
            </a:r>
            <a:r>
              <a:rPr lang="nb-NO" baseline="0"/>
              <a:t> sammen med faddergruppen din?</a:t>
            </a:r>
            <a:endParaRPr lang="nb-NO"/>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spPr>
            <a:solidFill>
              <a:schemeClr val="accent1"/>
            </a:solidFill>
            <a:ln>
              <a:noFill/>
            </a:ln>
            <a:effectLst/>
          </c:spPr>
          <c:invertIfNegative val="0"/>
          <c:cat>
            <c:strRef>
              <c:f>'[Studiestartsevaluering undersøkelse.xlsx]støtte til graflaging'!$D$20:$D$21</c:f>
              <c:strCache>
                <c:ptCount val="2"/>
                <c:pt idx="0">
                  <c:v>20 år og yngre</c:v>
                </c:pt>
                <c:pt idx="1">
                  <c:v>21 år og eldre</c:v>
                </c:pt>
              </c:strCache>
            </c:strRef>
          </c:cat>
          <c:val>
            <c:numRef>
              <c:f>'[Studiestartsevaluering undersøkelse.xlsx]støtte til graflaging'!$E$20:$E$21</c:f>
              <c:numCache>
                <c:formatCode>0.0\ %</c:formatCode>
                <c:ptCount val="2"/>
                <c:pt idx="0">
                  <c:v>0.89938080495356032</c:v>
                </c:pt>
                <c:pt idx="1">
                  <c:v>0.73481481481481481</c:v>
                </c:pt>
              </c:numCache>
            </c:numRef>
          </c:val>
          <c:extLst>
            <c:ext xmlns:c16="http://schemas.microsoft.com/office/drawing/2014/chart" uri="{C3380CC4-5D6E-409C-BE32-E72D297353CC}">
              <c16:uniqueId val="{00000000-A44F-49EB-A7EF-43B81D603887}"/>
            </c:ext>
          </c:extLst>
        </c:ser>
        <c:dLbls>
          <c:showLegendKey val="0"/>
          <c:showVal val="0"/>
          <c:showCatName val="0"/>
          <c:showSerName val="0"/>
          <c:showPercent val="0"/>
          <c:showBubbleSize val="0"/>
        </c:dLbls>
        <c:gapWidth val="219"/>
        <c:overlap val="-27"/>
        <c:axId val="233414527"/>
        <c:axId val="233415007"/>
      </c:barChart>
      <c:catAx>
        <c:axId val="2334145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233415007"/>
        <c:crosses val="autoZero"/>
        <c:auto val="1"/>
        <c:lblAlgn val="ctr"/>
        <c:lblOffset val="100"/>
        <c:noMultiLvlLbl val="0"/>
      </c:catAx>
      <c:valAx>
        <c:axId val="233415007"/>
        <c:scaling>
          <c:orientation val="minMax"/>
        </c:scaling>
        <c:delete val="0"/>
        <c:axPos val="l"/>
        <c:majorGridlines>
          <c:spPr>
            <a:ln w="9525" cap="flat" cmpd="sng" algn="ctr">
              <a:solidFill>
                <a:schemeClr val="tx1">
                  <a:lumMod val="15000"/>
                  <a:lumOff val="85000"/>
                </a:schemeClr>
              </a:solidFill>
              <a:round/>
            </a:ln>
            <a:effectLst/>
          </c:spPr>
        </c:majorGridlines>
        <c:numFmt formatCode="0.0\ %"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23341452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t>Hvor</a:t>
            </a:r>
            <a:r>
              <a:rPr lang="nb-NO" baseline="0"/>
              <a:t> ofte var du sammen med faddergruppen din?</a:t>
            </a:r>
            <a:endParaRPr lang="nb-NO"/>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tx>
            <c:strRef>
              <c:f>'[Studiestartsevaluering undersøkelse.xlsx]støtte til graflaging'!$E$118</c:f>
              <c:strCache>
                <c:ptCount val="1"/>
                <c:pt idx="0">
                  <c:v>En dag</c:v>
                </c:pt>
              </c:strCache>
            </c:strRef>
          </c:tx>
          <c:spPr>
            <a:solidFill>
              <a:schemeClr val="accent1"/>
            </a:solidFill>
            <a:ln>
              <a:noFill/>
            </a:ln>
            <a:effectLst/>
          </c:spPr>
          <c:invertIfNegative val="0"/>
          <c:cat>
            <c:strRef>
              <c:f>'[Studiestartsevaluering undersøkelse.xlsx]støtte til graflaging'!$F$117:$L$117</c:f>
              <c:strCache>
                <c:ptCount val="7"/>
                <c:pt idx="0">
                  <c:v>HF (n=216)</c:v>
                </c:pt>
                <c:pt idx="1">
                  <c:v>MN (n=470)</c:v>
                </c:pt>
                <c:pt idx="2">
                  <c:v>UV (n=73)</c:v>
                </c:pt>
                <c:pt idx="3">
                  <c:v>TF (n=8)</c:v>
                </c:pt>
                <c:pt idx="4">
                  <c:v>OD (n=15)</c:v>
                </c:pt>
                <c:pt idx="5">
                  <c:v>MED (n=37)</c:v>
                </c:pt>
                <c:pt idx="6">
                  <c:v>JF (n=81)</c:v>
                </c:pt>
              </c:strCache>
            </c:strRef>
          </c:cat>
          <c:val>
            <c:numRef>
              <c:f>'[Studiestartsevaluering undersøkelse.xlsx]støtte til graflaging'!$F$118:$L$118</c:f>
              <c:numCache>
                <c:formatCode>0.0\ %</c:formatCode>
                <c:ptCount val="7"/>
                <c:pt idx="0">
                  <c:v>6.4814814814814811E-2</c:v>
                </c:pt>
                <c:pt idx="1">
                  <c:v>5.9574468085106386E-2</c:v>
                </c:pt>
                <c:pt idx="2">
                  <c:v>0.12328767123287671</c:v>
                </c:pt>
                <c:pt idx="3">
                  <c:v>0</c:v>
                </c:pt>
                <c:pt idx="4">
                  <c:v>0.26666666666666666</c:v>
                </c:pt>
                <c:pt idx="5">
                  <c:v>5.4054054054054057E-2</c:v>
                </c:pt>
                <c:pt idx="6">
                  <c:v>4.9382716049382713E-2</c:v>
                </c:pt>
              </c:numCache>
            </c:numRef>
          </c:val>
          <c:extLst>
            <c:ext xmlns:c16="http://schemas.microsoft.com/office/drawing/2014/chart" uri="{C3380CC4-5D6E-409C-BE32-E72D297353CC}">
              <c16:uniqueId val="{00000000-950D-4B1E-A00F-7BE6C61515BC}"/>
            </c:ext>
          </c:extLst>
        </c:ser>
        <c:ser>
          <c:idx val="1"/>
          <c:order val="1"/>
          <c:tx>
            <c:strRef>
              <c:f>'[Studiestartsevaluering undersøkelse.xlsx]støtte til graflaging'!$E$119</c:f>
              <c:strCache>
                <c:ptCount val="1"/>
                <c:pt idx="0">
                  <c:v>To av fem dager</c:v>
                </c:pt>
              </c:strCache>
            </c:strRef>
          </c:tx>
          <c:spPr>
            <a:solidFill>
              <a:schemeClr val="accent2"/>
            </a:solidFill>
            <a:ln>
              <a:noFill/>
            </a:ln>
            <a:effectLst/>
          </c:spPr>
          <c:invertIfNegative val="0"/>
          <c:cat>
            <c:strRef>
              <c:f>'[Studiestartsevaluering undersøkelse.xlsx]støtte til graflaging'!$F$117:$L$117</c:f>
              <c:strCache>
                <c:ptCount val="7"/>
                <c:pt idx="0">
                  <c:v>HF (n=216)</c:v>
                </c:pt>
                <c:pt idx="1">
                  <c:v>MN (n=470)</c:v>
                </c:pt>
                <c:pt idx="2">
                  <c:v>UV (n=73)</c:v>
                </c:pt>
                <c:pt idx="3">
                  <c:v>TF (n=8)</c:v>
                </c:pt>
                <c:pt idx="4">
                  <c:v>OD (n=15)</c:v>
                </c:pt>
                <c:pt idx="5">
                  <c:v>MED (n=37)</c:v>
                </c:pt>
                <c:pt idx="6">
                  <c:v>JF (n=81)</c:v>
                </c:pt>
              </c:strCache>
            </c:strRef>
          </c:cat>
          <c:val>
            <c:numRef>
              <c:f>'[Studiestartsevaluering undersøkelse.xlsx]støtte til graflaging'!$F$119:$L$119</c:f>
              <c:numCache>
                <c:formatCode>0.0\ %</c:formatCode>
                <c:ptCount val="7"/>
                <c:pt idx="0">
                  <c:v>0.18055555555555555</c:v>
                </c:pt>
                <c:pt idx="1">
                  <c:v>0.11276595744680851</c:v>
                </c:pt>
                <c:pt idx="2">
                  <c:v>0.17808219178082191</c:v>
                </c:pt>
                <c:pt idx="3">
                  <c:v>0.25</c:v>
                </c:pt>
                <c:pt idx="4">
                  <c:v>0</c:v>
                </c:pt>
                <c:pt idx="5">
                  <c:v>5.4054054054054057E-2</c:v>
                </c:pt>
                <c:pt idx="6">
                  <c:v>8.6419753086419748E-2</c:v>
                </c:pt>
              </c:numCache>
            </c:numRef>
          </c:val>
          <c:extLst>
            <c:ext xmlns:c16="http://schemas.microsoft.com/office/drawing/2014/chart" uri="{C3380CC4-5D6E-409C-BE32-E72D297353CC}">
              <c16:uniqueId val="{00000001-950D-4B1E-A00F-7BE6C61515BC}"/>
            </c:ext>
          </c:extLst>
        </c:ser>
        <c:ser>
          <c:idx val="2"/>
          <c:order val="2"/>
          <c:tx>
            <c:strRef>
              <c:f>'[Studiestartsevaluering undersøkelse.xlsx]støtte til graflaging'!$E$120</c:f>
              <c:strCache>
                <c:ptCount val="1"/>
                <c:pt idx="0">
                  <c:v>Tre av fem dager</c:v>
                </c:pt>
              </c:strCache>
            </c:strRef>
          </c:tx>
          <c:spPr>
            <a:solidFill>
              <a:schemeClr val="accent3"/>
            </a:solidFill>
            <a:ln>
              <a:noFill/>
            </a:ln>
            <a:effectLst/>
          </c:spPr>
          <c:invertIfNegative val="0"/>
          <c:cat>
            <c:strRef>
              <c:f>'[Studiestartsevaluering undersøkelse.xlsx]støtte til graflaging'!$F$117:$L$117</c:f>
              <c:strCache>
                <c:ptCount val="7"/>
                <c:pt idx="0">
                  <c:v>HF (n=216)</c:v>
                </c:pt>
                <c:pt idx="1">
                  <c:v>MN (n=470)</c:v>
                </c:pt>
                <c:pt idx="2">
                  <c:v>UV (n=73)</c:v>
                </c:pt>
                <c:pt idx="3">
                  <c:v>TF (n=8)</c:v>
                </c:pt>
                <c:pt idx="4">
                  <c:v>OD (n=15)</c:v>
                </c:pt>
                <c:pt idx="5">
                  <c:v>MED (n=37)</c:v>
                </c:pt>
                <c:pt idx="6">
                  <c:v>JF (n=81)</c:v>
                </c:pt>
              </c:strCache>
            </c:strRef>
          </c:cat>
          <c:val>
            <c:numRef>
              <c:f>'[Studiestartsevaluering undersøkelse.xlsx]støtte til graflaging'!$F$120:$L$120</c:f>
              <c:numCache>
                <c:formatCode>0.0\ %</c:formatCode>
                <c:ptCount val="7"/>
                <c:pt idx="0">
                  <c:v>0.24074074074074073</c:v>
                </c:pt>
                <c:pt idx="1">
                  <c:v>0.19361702127659575</c:v>
                </c:pt>
                <c:pt idx="2">
                  <c:v>0.17808219178082191</c:v>
                </c:pt>
                <c:pt idx="3">
                  <c:v>0.375</c:v>
                </c:pt>
                <c:pt idx="4">
                  <c:v>0.13333333333333333</c:v>
                </c:pt>
                <c:pt idx="5">
                  <c:v>0.16216216216216217</c:v>
                </c:pt>
                <c:pt idx="6">
                  <c:v>0.1728395061728395</c:v>
                </c:pt>
              </c:numCache>
            </c:numRef>
          </c:val>
          <c:extLst>
            <c:ext xmlns:c16="http://schemas.microsoft.com/office/drawing/2014/chart" uri="{C3380CC4-5D6E-409C-BE32-E72D297353CC}">
              <c16:uniqueId val="{00000002-950D-4B1E-A00F-7BE6C61515BC}"/>
            </c:ext>
          </c:extLst>
        </c:ser>
        <c:ser>
          <c:idx val="3"/>
          <c:order val="3"/>
          <c:tx>
            <c:strRef>
              <c:f>'[Studiestartsevaluering undersøkelse.xlsx]støtte til graflaging'!$E$121</c:f>
              <c:strCache>
                <c:ptCount val="1"/>
                <c:pt idx="0">
                  <c:v>Fire av fem dager</c:v>
                </c:pt>
              </c:strCache>
            </c:strRef>
          </c:tx>
          <c:spPr>
            <a:solidFill>
              <a:schemeClr val="accent4"/>
            </a:solidFill>
            <a:ln>
              <a:noFill/>
            </a:ln>
            <a:effectLst/>
          </c:spPr>
          <c:invertIfNegative val="0"/>
          <c:cat>
            <c:strRef>
              <c:f>'[Studiestartsevaluering undersøkelse.xlsx]støtte til graflaging'!$F$117:$L$117</c:f>
              <c:strCache>
                <c:ptCount val="7"/>
                <c:pt idx="0">
                  <c:v>HF (n=216)</c:v>
                </c:pt>
                <c:pt idx="1">
                  <c:v>MN (n=470)</c:v>
                </c:pt>
                <c:pt idx="2">
                  <c:v>UV (n=73)</c:v>
                </c:pt>
                <c:pt idx="3">
                  <c:v>TF (n=8)</c:v>
                </c:pt>
                <c:pt idx="4">
                  <c:v>OD (n=15)</c:v>
                </c:pt>
                <c:pt idx="5">
                  <c:v>MED (n=37)</c:v>
                </c:pt>
                <c:pt idx="6">
                  <c:v>JF (n=81)</c:v>
                </c:pt>
              </c:strCache>
            </c:strRef>
          </c:cat>
          <c:val>
            <c:numRef>
              <c:f>'[Studiestartsevaluering undersøkelse.xlsx]støtte til graflaging'!$F$121:$L$121</c:f>
              <c:numCache>
                <c:formatCode>0.0\ %</c:formatCode>
                <c:ptCount val="7"/>
                <c:pt idx="0">
                  <c:v>0.26851851851851855</c:v>
                </c:pt>
                <c:pt idx="1">
                  <c:v>0.25106382978723402</c:v>
                </c:pt>
                <c:pt idx="2">
                  <c:v>0.30136986301369861</c:v>
                </c:pt>
                <c:pt idx="3">
                  <c:v>0.25</c:v>
                </c:pt>
                <c:pt idx="4">
                  <c:v>0.13333333333333333</c:v>
                </c:pt>
                <c:pt idx="5">
                  <c:v>0.10810810810810811</c:v>
                </c:pt>
                <c:pt idx="6">
                  <c:v>0.20987654320987653</c:v>
                </c:pt>
              </c:numCache>
            </c:numRef>
          </c:val>
          <c:extLst>
            <c:ext xmlns:c16="http://schemas.microsoft.com/office/drawing/2014/chart" uri="{C3380CC4-5D6E-409C-BE32-E72D297353CC}">
              <c16:uniqueId val="{00000003-950D-4B1E-A00F-7BE6C61515BC}"/>
            </c:ext>
          </c:extLst>
        </c:ser>
        <c:ser>
          <c:idx val="4"/>
          <c:order val="4"/>
          <c:tx>
            <c:strRef>
              <c:f>'[Studiestartsevaluering undersøkelse.xlsx]støtte til graflaging'!$E$122</c:f>
              <c:strCache>
                <c:ptCount val="1"/>
                <c:pt idx="0">
                  <c:v>Hver dag</c:v>
                </c:pt>
              </c:strCache>
            </c:strRef>
          </c:tx>
          <c:spPr>
            <a:solidFill>
              <a:schemeClr val="accent5"/>
            </a:solidFill>
            <a:ln>
              <a:noFill/>
            </a:ln>
            <a:effectLst/>
          </c:spPr>
          <c:invertIfNegative val="0"/>
          <c:cat>
            <c:strRef>
              <c:f>'[Studiestartsevaluering undersøkelse.xlsx]støtte til graflaging'!$F$117:$L$117</c:f>
              <c:strCache>
                <c:ptCount val="7"/>
                <c:pt idx="0">
                  <c:v>HF (n=216)</c:v>
                </c:pt>
                <c:pt idx="1">
                  <c:v>MN (n=470)</c:v>
                </c:pt>
                <c:pt idx="2">
                  <c:v>UV (n=73)</c:v>
                </c:pt>
                <c:pt idx="3">
                  <c:v>TF (n=8)</c:v>
                </c:pt>
                <c:pt idx="4">
                  <c:v>OD (n=15)</c:v>
                </c:pt>
                <c:pt idx="5">
                  <c:v>MED (n=37)</c:v>
                </c:pt>
                <c:pt idx="6">
                  <c:v>JF (n=81)</c:v>
                </c:pt>
              </c:strCache>
            </c:strRef>
          </c:cat>
          <c:val>
            <c:numRef>
              <c:f>'[Studiestartsevaluering undersøkelse.xlsx]støtte til graflaging'!$F$122:$L$122</c:f>
              <c:numCache>
                <c:formatCode>0.0\ %</c:formatCode>
                <c:ptCount val="7"/>
                <c:pt idx="0">
                  <c:v>0.24537037037037038</c:v>
                </c:pt>
                <c:pt idx="1">
                  <c:v>0.38297872340425532</c:v>
                </c:pt>
                <c:pt idx="2">
                  <c:v>0.21917808219178081</c:v>
                </c:pt>
                <c:pt idx="3">
                  <c:v>0.125</c:v>
                </c:pt>
                <c:pt idx="4">
                  <c:v>0.46666666666666667</c:v>
                </c:pt>
                <c:pt idx="5">
                  <c:v>0.6216216216216216</c:v>
                </c:pt>
                <c:pt idx="6">
                  <c:v>0.48148148148148145</c:v>
                </c:pt>
              </c:numCache>
            </c:numRef>
          </c:val>
          <c:extLst>
            <c:ext xmlns:c16="http://schemas.microsoft.com/office/drawing/2014/chart" uri="{C3380CC4-5D6E-409C-BE32-E72D297353CC}">
              <c16:uniqueId val="{00000004-950D-4B1E-A00F-7BE6C61515BC}"/>
            </c:ext>
          </c:extLst>
        </c:ser>
        <c:dLbls>
          <c:showLegendKey val="0"/>
          <c:showVal val="0"/>
          <c:showCatName val="0"/>
          <c:showSerName val="0"/>
          <c:showPercent val="0"/>
          <c:showBubbleSize val="0"/>
        </c:dLbls>
        <c:gapWidth val="219"/>
        <c:overlap val="-27"/>
        <c:axId val="138328352"/>
        <c:axId val="138328832"/>
      </c:barChart>
      <c:catAx>
        <c:axId val="138328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138328832"/>
        <c:crosses val="autoZero"/>
        <c:auto val="1"/>
        <c:lblAlgn val="ctr"/>
        <c:lblOffset val="100"/>
        <c:noMultiLvlLbl val="0"/>
      </c:catAx>
      <c:valAx>
        <c:axId val="138328832"/>
        <c:scaling>
          <c:orientation val="minMax"/>
        </c:scaling>
        <c:delete val="0"/>
        <c:axPos val="l"/>
        <c:majorGridlines>
          <c:spPr>
            <a:ln w="9525" cap="flat" cmpd="sng" algn="ctr">
              <a:solidFill>
                <a:schemeClr val="tx1">
                  <a:lumMod val="15000"/>
                  <a:lumOff val="85000"/>
                </a:schemeClr>
              </a:solidFill>
              <a:round/>
            </a:ln>
            <a:effectLst/>
          </c:spPr>
        </c:majorGridlines>
        <c:numFmt formatCode="0.0\ %"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138328352"/>
        <c:crosses val="autoZero"/>
        <c:crossBetween val="between"/>
      </c:valAx>
      <c:spPr>
        <a:noFill/>
        <a:ln>
          <a:noFill/>
        </a:ln>
        <a:effectLst/>
      </c:spPr>
    </c:plotArea>
    <c:legend>
      <c:legendPos val="b"/>
      <c:layout>
        <c:manualLayout>
          <c:xMode val="edge"/>
          <c:yMode val="edge"/>
          <c:x val="0.13844365356255497"/>
          <c:y val="0.92086708918571403"/>
          <c:w val="0.70018083971180667"/>
          <c:h val="7.812554680664918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t>Hva var grunnen til at du ikke var sammen med faddergruppen din?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tx>
            <c:strRef>
              <c:f>'[Studiestartsevaluering undersøkelse.xlsx]støtte til graflaging'!$F$74</c:f>
              <c:strCache>
                <c:ptCount val="1"/>
                <c:pt idx="0">
                  <c:v>HF (n=70)</c:v>
                </c:pt>
              </c:strCache>
            </c:strRef>
          </c:tx>
          <c:spPr>
            <a:solidFill>
              <a:schemeClr val="accent1"/>
            </a:solidFill>
            <a:ln>
              <a:noFill/>
            </a:ln>
            <a:effectLst/>
          </c:spPr>
          <c:invertIfNegative val="0"/>
          <c:cat>
            <c:strRef>
              <c:f>'[Studiestartsevaluering undersøkelse.xlsx]støtte til graflaging'!$E$75:$E$82</c:f>
              <c:strCache>
                <c:ptCount val="8"/>
                <c:pt idx="0">
                  <c:v>Jeg hadde ikke tid</c:v>
                </c:pt>
                <c:pt idx="1">
                  <c:v>Jeg kjenner nok folk i Oslo og på UiO fra før av</c:v>
                </c:pt>
                <c:pt idx="2">
                  <c:v>Det ble for mange nye mennesker på én gang</c:v>
                </c:pt>
                <c:pt idx="3">
                  <c:v>Det er for mye fokus på alkohol</c:v>
                </c:pt>
                <c:pt idx="4">
                  <c:v>Jeg følte meg ikke velkommen i faddergruppa</c:v>
                </c:pt>
                <c:pt idx="5">
                  <c:v>Jeg vil heller bli kjent med medstudentene mine når undervisninga begynner</c:v>
                </c:pt>
                <c:pt idx="6">
                  <c:v>Andre grunner</c:v>
                </c:pt>
                <c:pt idx="7">
                  <c:v>Ønsker ikke å svare</c:v>
                </c:pt>
              </c:strCache>
            </c:strRef>
          </c:cat>
          <c:val>
            <c:numRef>
              <c:f>'[Studiestartsevaluering undersøkelse.xlsx]støtte til graflaging'!$F$75:$F$82</c:f>
              <c:numCache>
                <c:formatCode>0.0\ %</c:formatCode>
                <c:ptCount val="8"/>
                <c:pt idx="0">
                  <c:v>0.3</c:v>
                </c:pt>
                <c:pt idx="1">
                  <c:v>0.14285714285714285</c:v>
                </c:pt>
                <c:pt idx="2">
                  <c:v>0.22857142857142856</c:v>
                </c:pt>
                <c:pt idx="3">
                  <c:v>0.18571428571428572</c:v>
                </c:pt>
                <c:pt idx="4">
                  <c:v>8.5714285714285715E-2</c:v>
                </c:pt>
                <c:pt idx="5">
                  <c:v>0.24285714285714285</c:v>
                </c:pt>
                <c:pt idx="6">
                  <c:v>0.48571428571428571</c:v>
                </c:pt>
                <c:pt idx="7">
                  <c:v>1.4285714285714285E-2</c:v>
                </c:pt>
              </c:numCache>
            </c:numRef>
          </c:val>
          <c:extLst>
            <c:ext xmlns:c16="http://schemas.microsoft.com/office/drawing/2014/chart" uri="{C3380CC4-5D6E-409C-BE32-E72D297353CC}">
              <c16:uniqueId val="{00000000-BD38-4AAD-8003-74471F360B40}"/>
            </c:ext>
          </c:extLst>
        </c:ser>
        <c:ser>
          <c:idx val="1"/>
          <c:order val="1"/>
          <c:tx>
            <c:strRef>
              <c:f>'[Studiestartsevaluering undersøkelse.xlsx]støtte til graflaging'!$G$74</c:f>
              <c:strCache>
                <c:ptCount val="1"/>
                <c:pt idx="0">
                  <c:v>MN (n=95)</c:v>
                </c:pt>
              </c:strCache>
            </c:strRef>
          </c:tx>
          <c:spPr>
            <a:solidFill>
              <a:schemeClr val="accent2"/>
            </a:solidFill>
            <a:ln>
              <a:noFill/>
            </a:ln>
            <a:effectLst/>
          </c:spPr>
          <c:invertIfNegative val="0"/>
          <c:cat>
            <c:strRef>
              <c:f>'[Studiestartsevaluering undersøkelse.xlsx]støtte til graflaging'!$E$75:$E$82</c:f>
              <c:strCache>
                <c:ptCount val="8"/>
                <c:pt idx="0">
                  <c:v>Jeg hadde ikke tid</c:v>
                </c:pt>
                <c:pt idx="1">
                  <c:v>Jeg kjenner nok folk i Oslo og på UiO fra før av</c:v>
                </c:pt>
                <c:pt idx="2">
                  <c:v>Det ble for mange nye mennesker på én gang</c:v>
                </c:pt>
                <c:pt idx="3">
                  <c:v>Det er for mye fokus på alkohol</c:v>
                </c:pt>
                <c:pt idx="4">
                  <c:v>Jeg følte meg ikke velkommen i faddergruppa</c:v>
                </c:pt>
                <c:pt idx="5">
                  <c:v>Jeg vil heller bli kjent med medstudentene mine når undervisninga begynner</c:v>
                </c:pt>
                <c:pt idx="6">
                  <c:v>Andre grunner</c:v>
                </c:pt>
                <c:pt idx="7">
                  <c:v>Ønsker ikke å svare</c:v>
                </c:pt>
              </c:strCache>
            </c:strRef>
          </c:cat>
          <c:val>
            <c:numRef>
              <c:f>'[Studiestartsevaluering undersøkelse.xlsx]støtte til graflaging'!$G$75:$G$82</c:f>
              <c:numCache>
                <c:formatCode>0.0\ %</c:formatCode>
                <c:ptCount val="8"/>
                <c:pt idx="0">
                  <c:v>0.55789473684210522</c:v>
                </c:pt>
                <c:pt idx="1">
                  <c:v>0.30526315789473685</c:v>
                </c:pt>
                <c:pt idx="2">
                  <c:v>0.21052631578947367</c:v>
                </c:pt>
                <c:pt idx="3">
                  <c:v>0.14736842105263157</c:v>
                </c:pt>
                <c:pt idx="4">
                  <c:v>5.2631578947368418E-2</c:v>
                </c:pt>
                <c:pt idx="5">
                  <c:v>0.2</c:v>
                </c:pt>
                <c:pt idx="6">
                  <c:v>0.35789473684210527</c:v>
                </c:pt>
                <c:pt idx="7">
                  <c:v>1.0526315789473684E-2</c:v>
                </c:pt>
              </c:numCache>
            </c:numRef>
          </c:val>
          <c:extLst>
            <c:ext xmlns:c16="http://schemas.microsoft.com/office/drawing/2014/chart" uri="{C3380CC4-5D6E-409C-BE32-E72D297353CC}">
              <c16:uniqueId val="{00000001-BD38-4AAD-8003-74471F360B40}"/>
            </c:ext>
          </c:extLst>
        </c:ser>
        <c:ser>
          <c:idx val="2"/>
          <c:order val="2"/>
          <c:tx>
            <c:strRef>
              <c:f>'[Studiestartsevaluering undersøkelse.xlsx]støtte til graflaging'!$H$74</c:f>
              <c:strCache>
                <c:ptCount val="1"/>
                <c:pt idx="0">
                  <c:v>UV (n=30)</c:v>
                </c:pt>
              </c:strCache>
            </c:strRef>
          </c:tx>
          <c:spPr>
            <a:solidFill>
              <a:schemeClr val="accent3"/>
            </a:solidFill>
            <a:ln>
              <a:noFill/>
            </a:ln>
            <a:effectLst/>
          </c:spPr>
          <c:invertIfNegative val="0"/>
          <c:cat>
            <c:strRef>
              <c:f>'[Studiestartsevaluering undersøkelse.xlsx]støtte til graflaging'!$E$75:$E$82</c:f>
              <c:strCache>
                <c:ptCount val="8"/>
                <c:pt idx="0">
                  <c:v>Jeg hadde ikke tid</c:v>
                </c:pt>
                <c:pt idx="1">
                  <c:v>Jeg kjenner nok folk i Oslo og på UiO fra før av</c:v>
                </c:pt>
                <c:pt idx="2">
                  <c:v>Det ble for mange nye mennesker på én gang</c:v>
                </c:pt>
                <c:pt idx="3">
                  <c:v>Det er for mye fokus på alkohol</c:v>
                </c:pt>
                <c:pt idx="4">
                  <c:v>Jeg følte meg ikke velkommen i faddergruppa</c:v>
                </c:pt>
                <c:pt idx="5">
                  <c:v>Jeg vil heller bli kjent med medstudentene mine når undervisninga begynner</c:v>
                </c:pt>
                <c:pt idx="6">
                  <c:v>Andre grunner</c:v>
                </c:pt>
                <c:pt idx="7">
                  <c:v>Ønsker ikke å svare</c:v>
                </c:pt>
              </c:strCache>
            </c:strRef>
          </c:cat>
          <c:val>
            <c:numRef>
              <c:f>'[Studiestartsevaluering undersøkelse.xlsx]støtte til graflaging'!$H$75:$H$82</c:f>
              <c:numCache>
                <c:formatCode>0.0\ %</c:formatCode>
                <c:ptCount val="8"/>
                <c:pt idx="0">
                  <c:v>0.4</c:v>
                </c:pt>
                <c:pt idx="1">
                  <c:v>6.6666666666666666E-2</c:v>
                </c:pt>
                <c:pt idx="2">
                  <c:v>0.13333333333333333</c:v>
                </c:pt>
                <c:pt idx="3">
                  <c:v>0.43333333333333335</c:v>
                </c:pt>
                <c:pt idx="4">
                  <c:v>0.13333333333333333</c:v>
                </c:pt>
                <c:pt idx="5">
                  <c:v>0.53333333333333333</c:v>
                </c:pt>
                <c:pt idx="6">
                  <c:v>0.3</c:v>
                </c:pt>
                <c:pt idx="7">
                  <c:v>0</c:v>
                </c:pt>
              </c:numCache>
            </c:numRef>
          </c:val>
          <c:extLst>
            <c:ext xmlns:c16="http://schemas.microsoft.com/office/drawing/2014/chart" uri="{C3380CC4-5D6E-409C-BE32-E72D297353CC}">
              <c16:uniqueId val="{00000002-BD38-4AAD-8003-74471F360B40}"/>
            </c:ext>
          </c:extLst>
        </c:ser>
        <c:ser>
          <c:idx val="3"/>
          <c:order val="3"/>
          <c:tx>
            <c:strRef>
              <c:f>'[Studiestartsevaluering undersøkelse.xlsx]støtte til graflaging'!$I$74</c:f>
              <c:strCache>
                <c:ptCount val="1"/>
                <c:pt idx="0">
                  <c:v>TF (n=4)</c:v>
                </c:pt>
              </c:strCache>
            </c:strRef>
          </c:tx>
          <c:spPr>
            <a:pattFill prst="pct60">
              <a:fgClr>
                <a:srgbClr val="00B0F0"/>
              </a:fgClr>
              <a:bgClr>
                <a:schemeClr val="bg1"/>
              </a:bgClr>
            </a:pattFill>
            <a:ln>
              <a:noFill/>
            </a:ln>
            <a:effectLst/>
          </c:spPr>
          <c:invertIfNegative val="0"/>
          <c:cat>
            <c:strRef>
              <c:f>'[Studiestartsevaluering undersøkelse.xlsx]støtte til graflaging'!$E$75:$E$82</c:f>
              <c:strCache>
                <c:ptCount val="8"/>
                <c:pt idx="0">
                  <c:v>Jeg hadde ikke tid</c:v>
                </c:pt>
                <c:pt idx="1">
                  <c:v>Jeg kjenner nok folk i Oslo og på UiO fra før av</c:v>
                </c:pt>
                <c:pt idx="2">
                  <c:v>Det ble for mange nye mennesker på én gang</c:v>
                </c:pt>
                <c:pt idx="3">
                  <c:v>Det er for mye fokus på alkohol</c:v>
                </c:pt>
                <c:pt idx="4">
                  <c:v>Jeg følte meg ikke velkommen i faddergruppa</c:v>
                </c:pt>
                <c:pt idx="5">
                  <c:v>Jeg vil heller bli kjent med medstudentene mine når undervisninga begynner</c:v>
                </c:pt>
                <c:pt idx="6">
                  <c:v>Andre grunner</c:v>
                </c:pt>
                <c:pt idx="7">
                  <c:v>Ønsker ikke å svare</c:v>
                </c:pt>
              </c:strCache>
            </c:strRef>
          </c:cat>
          <c:val>
            <c:numRef>
              <c:f>'[Studiestartsevaluering undersøkelse.xlsx]støtte til graflaging'!$I$75:$I$82</c:f>
              <c:numCache>
                <c:formatCode>0.0\ %</c:formatCode>
                <c:ptCount val="8"/>
                <c:pt idx="0">
                  <c:v>0.5</c:v>
                </c:pt>
                <c:pt idx="1">
                  <c:v>0.5</c:v>
                </c:pt>
                <c:pt idx="2">
                  <c:v>0</c:v>
                </c:pt>
                <c:pt idx="3">
                  <c:v>0</c:v>
                </c:pt>
                <c:pt idx="4">
                  <c:v>0</c:v>
                </c:pt>
                <c:pt idx="5">
                  <c:v>0.25</c:v>
                </c:pt>
                <c:pt idx="6">
                  <c:v>0.25</c:v>
                </c:pt>
                <c:pt idx="7">
                  <c:v>0</c:v>
                </c:pt>
              </c:numCache>
            </c:numRef>
          </c:val>
          <c:extLst>
            <c:ext xmlns:c16="http://schemas.microsoft.com/office/drawing/2014/chart" uri="{C3380CC4-5D6E-409C-BE32-E72D297353CC}">
              <c16:uniqueId val="{00000003-BD38-4AAD-8003-74471F360B40}"/>
            </c:ext>
          </c:extLst>
        </c:ser>
        <c:ser>
          <c:idx val="4"/>
          <c:order val="4"/>
          <c:tx>
            <c:strRef>
              <c:f>'[Studiestartsevaluering undersøkelse.xlsx]støtte til graflaging'!$J$74</c:f>
              <c:strCache>
                <c:ptCount val="1"/>
                <c:pt idx="0">
                  <c:v>OD (n=8)</c:v>
                </c:pt>
              </c:strCache>
            </c:strRef>
          </c:tx>
          <c:spPr>
            <a:pattFill prst="pct60">
              <a:fgClr>
                <a:schemeClr val="accent5"/>
              </a:fgClr>
              <a:bgClr>
                <a:schemeClr val="bg1"/>
              </a:bgClr>
            </a:pattFill>
            <a:ln>
              <a:noFill/>
            </a:ln>
            <a:effectLst/>
          </c:spPr>
          <c:invertIfNegative val="0"/>
          <c:cat>
            <c:strRef>
              <c:f>'[Studiestartsevaluering undersøkelse.xlsx]støtte til graflaging'!$E$75:$E$82</c:f>
              <c:strCache>
                <c:ptCount val="8"/>
                <c:pt idx="0">
                  <c:v>Jeg hadde ikke tid</c:v>
                </c:pt>
                <c:pt idx="1">
                  <c:v>Jeg kjenner nok folk i Oslo og på UiO fra før av</c:v>
                </c:pt>
                <c:pt idx="2">
                  <c:v>Det ble for mange nye mennesker på én gang</c:v>
                </c:pt>
                <c:pt idx="3">
                  <c:v>Det er for mye fokus på alkohol</c:v>
                </c:pt>
                <c:pt idx="4">
                  <c:v>Jeg følte meg ikke velkommen i faddergruppa</c:v>
                </c:pt>
                <c:pt idx="5">
                  <c:v>Jeg vil heller bli kjent med medstudentene mine når undervisninga begynner</c:v>
                </c:pt>
                <c:pt idx="6">
                  <c:v>Andre grunner</c:v>
                </c:pt>
                <c:pt idx="7">
                  <c:v>Ønsker ikke å svare</c:v>
                </c:pt>
              </c:strCache>
            </c:strRef>
          </c:cat>
          <c:val>
            <c:numRef>
              <c:f>'[Studiestartsevaluering undersøkelse.xlsx]støtte til graflaging'!$J$75:$J$82</c:f>
              <c:numCache>
                <c:formatCode>0.0\ %</c:formatCode>
                <c:ptCount val="8"/>
                <c:pt idx="0">
                  <c:v>0.375</c:v>
                </c:pt>
                <c:pt idx="1">
                  <c:v>0</c:v>
                </c:pt>
                <c:pt idx="2">
                  <c:v>0.25</c:v>
                </c:pt>
                <c:pt idx="3">
                  <c:v>0.5</c:v>
                </c:pt>
                <c:pt idx="4">
                  <c:v>0</c:v>
                </c:pt>
                <c:pt idx="5">
                  <c:v>0.375</c:v>
                </c:pt>
                <c:pt idx="6">
                  <c:v>0.25</c:v>
                </c:pt>
                <c:pt idx="7">
                  <c:v>0</c:v>
                </c:pt>
              </c:numCache>
            </c:numRef>
          </c:val>
          <c:extLst>
            <c:ext xmlns:c16="http://schemas.microsoft.com/office/drawing/2014/chart" uri="{C3380CC4-5D6E-409C-BE32-E72D297353CC}">
              <c16:uniqueId val="{00000004-BD38-4AAD-8003-74471F360B40}"/>
            </c:ext>
          </c:extLst>
        </c:ser>
        <c:ser>
          <c:idx val="5"/>
          <c:order val="5"/>
          <c:tx>
            <c:strRef>
              <c:f>'[Studiestartsevaluering undersøkelse.xlsx]støtte til graflaging'!$K$74</c:f>
              <c:strCache>
                <c:ptCount val="1"/>
                <c:pt idx="0">
                  <c:v>MED (n=4)</c:v>
                </c:pt>
              </c:strCache>
            </c:strRef>
          </c:tx>
          <c:spPr>
            <a:pattFill prst="pct60">
              <a:fgClr>
                <a:schemeClr val="accent2">
                  <a:lumMod val="50000"/>
                </a:schemeClr>
              </a:fgClr>
              <a:bgClr>
                <a:schemeClr val="bg1"/>
              </a:bgClr>
            </a:pattFill>
            <a:ln>
              <a:noFill/>
            </a:ln>
            <a:effectLst/>
          </c:spPr>
          <c:invertIfNegative val="0"/>
          <c:cat>
            <c:strRef>
              <c:f>'[Studiestartsevaluering undersøkelse.xlsx]støtte til graflaging'!$E$75:$E$82</c:f>
              <c:strCache>
                <c:ptCount val="8"/>
                <c:pt idx="0">
                  <c:v>Jeg hadde ikke tid</c:v>
                </c:pt>
                <c:pt idx="1">
                  <c:v>Jeg kjenner nok folk i Oslo og på UiO fra før av</c:v>
                </c:pt>
                <c:pt idx="2">
                  <c:v>Det ble for mange nye mennesker på én gang</c:v>
                </c:pt>
                <c:pt idx="3">
                  <c:v>Det er for mye fokus på alkohol</c:v>
                </c:pt>
                <c:pt idx="4">
                  <c:v>Jeg følte meg ikke velkommen i faddergruppa</c:v>
                </c:pt>
                <c:pt idx="5">
                  <c:v>Jeg vil heller bli kjent med medstudentene mine når undervisninga begynner</c:v>
                </c:pt>
                <c:pt idx="6">
                  <c:v>Andre grunner</c:v>
                </c:pt>
                <c:pt idx="7">
                  <c:v>Ønsker ikke å svare</c:v>
                </c:pt>
              </c:strCache>
            </c:strRef>
          </c:cat>
          <c:val>
            <c:numRef>
              <c:f>'[Studiestartsevaluering undersøkelse.xlsx]støtte til graflaging'!$K$75:$K$82</c:f>
              <c:numCache>
                <c:formatCode>0.0\ %</c:formatCode>
                <c:ptCount val="8"/>
                <c:pt idx="0">
                  <c:v>0.5</c:v>
                </c:pt>
                <c:pt idx="1">
                  <c:v>0</c:v>
                </c:pt>
                <c:pt idx="2">
                  <c:v>0</c:v>
                </c:pt>
                <c:pt idx="3">
                  <c:v>0.5</c:v>
                </c:pt>
                <c:pt idx="4">
                  <c:v>0</c:v>
                </c:pt>
                <c:pt idx="5">
                  <c:v>0</c:v>
                </c:pt>
                <c:pt idx="6">
                  <c:v>0</c:v>
                </c:pt>
                <c:pt idx="7">
                  <c:v>0</c:v>
                </c:pt>
              </c:numCache>
            </c:numRef>
          </c:val>
          <c:extLst>
            <c:ext xmlns:c16="http://schemas.microsoft.com/office/drawing/2014/chart" uri="{C3380CC4-5D6E-409C-BE32-E72D297353CC}">
              <c16:uniqueId val="{00000005-BD38-4AAD-8003-74471F360B40}"/>
            </c:ext>
          </c:extLst>
        </c:ser>
        <c:ser>
          <c:idx val="6"/>
          <c:order val="6"/>
          <c:tx>
            <c:strRef>
              <c:f>'[Studiestartsevaluering undersøkelse.xlsx]støtte til graflaging'!$L$74</c:f>
              <c:strCache>
                <c:ptCount val="1"/>
                <c:pt idx="0">
                  <c:v>JF (n=9)</c:v>
                </c:pt>
              </c:strCache>
            </c:strRef>
          </c:tx>
          <c:spPr>
            <a:pattFill prst="pct60">
              <a:fgClr>
                <a:schemeClr val="accent1"/>
              </a:fgClr>
              <a:bgClr>
                <a:schemeClr val="bg1"/>
              </a:bgClr>
            </a:pattFill>
            <a:ln>
              <a:noFill/>
            </a:ln>
            <a:effectLst/>
          </c:spPr>
          <c:invertIfNegative val="0"/>
          <c:cat>
            <c:strRef>
              <c:f>'[Studiestartsevaluering undersøkelse.xlsx]støtte til graflaging'!$E$75:$E$82</c:f>
              <c:strCache>
                <c:ptCount val="8"/>
                <c:pt idx="0">
                  <c:v>Jeg hadde ikke tid</c:v>
                </c:pt>
                <c:pt idx="1">
                  <c:v>Jeg kjenner nok folk i Oslo og på UiO fra før av</c:v>
                </c:pt>
                <c:pt idx="2">
                  <c:v>Det ble for mange nye mennesker på én gang</c:v>
                </c:pt>
                <c:pt idx="3">
                  <c:v>Det er for mye fokus på alkohol</c:v>
                </c:pt>
                <c:pt idx="4">
                  <c:v>Jeg følte meg ikke velkommen i faddergruppa</c:v>
                </c:pt>
                <c:pt idx="5">
                  <c:v>Jeg vil heller bli kjent med medstudentene mine når undervisninga begynner</c:v>
                </c:pt>
                <c:pt idx="6">
                  <c:v>Andre grunner</c:v>
                </c:pt>
                <c:pt idx="7">
                  <c:v>Ønsker ikke å svare</c:v>
                </c:pt>
              </c:strCache>
            </c:strRef>
          </c:cat>
          <c:val>
            <c:numRef>
              <c:f>'[Studiestartsevaluering undersøkelse.xlsx]støtte til graflaging'!$L$75:$L$82</c:f>
              <c:numCache>
                <c:formatCode>0.0\ %</c:formatCode>
                <c:ptCount val="8"/>
                <c:pt idx="0">
                  <c:v>0.44444444444444442</c:v>
                </c:pt>
                <c:pt idx="1">
                  <c:v>0</c:v>
                </c:pt>
                <c:pt idx="2">
                  <c:v>0.33333333333333331</c:v>
                </c:pt>
                <c:pt idx="3">
                  <c:v>0.33333333333333331</c:v>
                </c:pt>
                <c:pt idx="4">
                  <c:v>0</c:v>
                </c:pt>
                <c:pt idx="5">
                  <c:v>0.33333333333333331</c:v>
                </c:pt>
                <c:pt idx="6">
                  <c:v>0.33333333333333331</c:v>
                </c:pt>
                <c:pt idx="7">
                  <c:v>0</c:v>
                </c:pt>
              </c:numCache>
            </c:numRef>
          </c:val>
          <c:extLst>
            <c:ext xmlns:c16="http://schemas.microsoft.com/office/drawing/2014/chart" uri="{C3380CC4-5D6E-409C-BE32-E72D297353CC}">
              <c16:uniqueId val="{00000006-BD38-4AAD-8003-74471F360B40}"/>
            </c:ext>
          </c:extLst>
        </c:ser>
        <c:dLbls>
          <c:showLegendKey val="0"/>
          <c:showVal val="0"/>
          <c:showCatName val="0"/>
          <c:showSerName val="0"/>
          <c:showPercent val="0"/>
          <c:showBubbleSize val="0"/>
        </c:dLbls>
        <c:gapWidth val="219"/>
        <c:overlap val="-27"/>
        <c:axId val="231958431"/>
        <c:axId val="231961791"/>
      </c:barChart>
      <c:catAx>
        <c:axId val="2319584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231961791"/>
        <c:crosses val="autoZero"/>
        <c:auto val="1"/>
        <c:lblAlgn val="ctr"/>
        <c:lblOffset val="100"/>
        <c:noMultiLvlLbl val="0"/>
      </c:catAx>
      <c:valAx>
        <c:axId val="231961791"/>
        <c:scaling>
          <c:orientation val="minMax"/>
        </c:scaling>
        <c:delete val="0"/>
        <c:axPos val="l"/>
        <c:majorGridlines>
          <c:spPr>
            <a:ln w="9525" cap="flat" cmpd="sng" algn="ctr">
              <a:solidFill>
                <a:schemeClr val="tx1">
                  <a:lumMod val="15000"/>
                  <a:lumOff val="85000"/>
                </a:schemeClr>
              </a:solidFill>
              <a:round/>
            </a:ln>
            <a:effectLst/>
          </c:spPr>
        </c:majorGridlines>
        <c:numFmt formatCode="0.0\ %"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231958431"/>
        <c:crosses val="autoZero"/>
        <c:crossBetween val="between"/>
      </c:valAx>
      <c:spPr>
        <a:noFill/>
        <a:ln>
          <a:noFill/>
        </a:ln>
        <a:effectLst/>
      </c:spPr>
    </c:plotArea>
    <c:legend>
      <c:legendPos val="b"/>
      <c:layout>
        <c:manualLayout>
          <c:xMode val="edge"/>
          <c:yMode val="edge"/>
          <c:x val="0.38261681832420136"/>
          <c:y val="0.88946704578594338"/>
          <c:w val="0.49263098348390472"/>
          <c:h val="6.933791630363429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5875">
      <a:solidFill>
        <a:schemeClr val="tx1">
          <a:alpha val="98000"/>
        </a:schemeClr>
      </a:solidFill>
    </a:ln>
    <a:effectLst/>
  </c:spPr>
  <c:txPr>
    <a:bodyPr/>
    <a:lstStyle/>
    <a:p>
      <a:pPr>
        <a:defRPr/>
      </a:pPr>
      <a:endParaRPr lang="nb-NO"/>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sz="1400" b="0" i="0" u="none" strike="noStrike" kern="1200" spc="0" baseline="0">
                <a:solidFill>
                  <a:sysClr val="windowText" lastClr="000000">
                    <a:lumMod val="65000"/>
                    <a:lumOff val="35000"/>
                  </a:sysClr>
                </a:solidFill>
              </a:rPr>
              <a:t>Hva var grunnen til at du ikke var sammen med faddergruppen din?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tx>
            <c:strRef>
              <c:f>'[Studiestartsevaluering undersøkelse.xlsx]støtte til graflaging'!$F$84</c:f>
              <c:strCache>
                <c:ptCount val="1"/>
                <c:pt idx="0">
                  <c:v>HF (n=16)</c:v>
                </c:pt>
              </c:strCache>
            </c:strRef>
          </c:tx>
          <c:spPr>
            <a:solidFill>
              <a:schemeClr val="accent1"/>
            </a:solidFill>
            <a:ln>
              <a:noFill/>
            </a:ln>
            <a:effectLst/>
          </c:spPr>
          <c:invertIfNegative val="0"/>
          <c:cat>
            <c:strRef>
              <c:f>'[Studiestartsevaluering undersøkelse.xlsx]støtte til graflaging'!$E$85:$E$92</c:f>
              <c:strCache>
                <c:ptCount val="8"/>
                <c:pt idx="0">
                  <c:v>Jeg hadde ikke tid</c:v>
                </c:pt>
                <c:pt idx="1">
                  <c:v>Jeg kjenner nok folk i Oslo og på UiO fra før av</c:v>
                </c:pt>
                <c:pt idx="2">
                  <c:v>Det ble for mange nye mennesker på én gang</c:v>
                </c:pt>
                <c:pt idx="3">
                  <c:v>Det er for mye fokus på alkohol</c:v>
                </c:pt>
                <c:pt idx="4">
                  <c:v>Jeg følte meg ikke velkommen i faddergruppa</c:v>
                </c:pt>
                <c:pt idx="5">
                  <c:v>Jeg vil heller bli kjent med medstudentene mine når undervisninga begynner</c:v>
                </c:pt>
                <c:pt idx="6">
                  <c:v>Andre grunner</c:v>
                </c:pt>
                <c:pt idx="7">
                  <c:v>Ønsker ikke å svare</c:v>
                </c:pt>
              </c:strCache>
            </c:strRef>
          </c:cat>
          <c:val>
            <c:numRef>
              <c:f>'[Studiestartsevaluering undersøkelse.xlsx]støtte til graflaging'!$F$85:$F$92</c:f>
              <c:numCache>
                <c:formatCode>0.0\ %</c:formatCode>
                <c:ptCount val="8"/>
                <c:pt idx="0">
                  <c:v>6.25E-2</c:v>
                </c:pt>
                <c:pt idx="1">
                  <c:v>0</c:v>
                </c:pt>
                <c:pt idx="2">
                  <c:v>0.3125</c:v>
                </c:pt>
                <c:pt idx="3">
                  <c:v>0.1875</c:v>
                </c:pt>
                <c:pt idx="4">
                  <c:v>0.125</c:v>
                </c:pt>
                <c:pt idx="5">
                  <c:v>6.25E-2</c:v>
                </c:pt>
                <c:pt idx="6">
                  <c:v>0.75</c:v>
                </c:pt>
                <c:pt idx="7">
                  <c:v>6.25E-2</c:v>
                </c:pt>
              </c:numCache>
            </c:numRef>
          </c:val>
          <c:extLst>
            <c:ext xmlns:c16="http://schemas.microsoft.com/office/drawing/2014/chart" uri="{C3380CC4-5D6E-409C-BE32-E72D297353CC}">
              <c16:uniqueId val="{00000000-7FAE-4FFB-BF62-05E38F85A3FD}"/>
            </c:ext>
          </c:extLst>
        </c:ser>
        <c:ser>
          <c:idx val="1"/>
          <c:order val="1"/>
          <c:tx>
            <c:strRef>
              <c:f>'[Studiestartsevaluering undersøkelse.xlsx]støtte til graflaging'!$G$84</c:f>
              <c:strCache>
                <c:ptCount val="1"/>
                <c:pt idx="0">
                  <c:v>MN (n=24)</c:v>
                </c:pt>
              </c:strCache>
            </c:strRef>
          </c:tx>
          <c:spPr>
            <a:solidFill>
              <a:schemeClr val="accent2"/>
            </a:solidFill>
            <a:ln>
              <a:noFill/>
            </a:ln>
            <a:effectLst/>
          </c:spPr>
          <c:invertIfNegative val="0"/>
          <c:cat>
            <c:strRef>
              <c:f>'[Studiestartsevaluering undersøkelse.xlsx]støtte til graflaging'!$E$85:$E$92</c:f>
              <c:strCache>
                <c:ptCount val="8"/>
                <c:pt idx="0">
                  <c:v>Jeg hadde ikke tid</c:v>
                </c:pt>
                <c:pt idx="1">
                  <c:v>Jeg kjenner nok folk i Oslo og på UiO fra før av</c:v>
                </c:pt>
                <c:pt idx="2">
                  <c:v>Det ble for mange nye mennesker på én gang</c:v>
                </c:pt>
                <c:pt idx="3">
                  <c:v>Det er for mye fokus på alkohol</c:v>
                </c:pt>
                <c:pt idx="4">
                  <c:v>Jeg følte meg ikke velkommen i faddergruppa</c:v>
                </c:pt>
                <c:pt idx="5">
                  <c:v>Jeg vil heller bli kjent med medstudentene mine når undervisninga begynner</c:v>
                </c:pt>
                <c:pt idx="6">
                  <c:v>Andre grunner</c:v>
                </c:pt>
                <c:pt idx="7">
                  <c:v>Ønsker ikke å svare</c:v>
                </c:pt>
              </c:strCache>
            </c:strRef>
          </c:cat>
          <c:val>
            <c:numRef>
              <c:f>'[Studiestartsevaluering undersøkelse.xlsx]støtte til graflaging'!$G$85:$G$92</c:f>
              <c:numCache>
                <c:formatCode>0.0\ %</c:formatCode>
                <c:ptCount val="8"/>
                <c:pt idx="0">
                  <c:v>0.66666666666666663</c:v>
                </c:pt>
                <c:pt idx="1">
                  <c:v>0.25</c:v>
                </c:pt>
                <c:pt idx="2">
                  <c:v>0.25</c:v>
                </c:pt>
                <c:pt idx="3">
                  <c:v>0.29166666666666669</c:v>
                </c:pt>
                <c:pt idx="4">
                  <c:v>4.1666666666666664E-2</c:v>
                </c:pt>
                <c:pt idx="5">
                  <c:v>0.25</c:v>
                </c:pt>
                <c:pt idx="6">
                  <c:v>0.375</c:v>
                </c:pt>
                <c:pt idx="7">
                  <c:v>0</c:v>
                </c:pt>
              </c:numCache>
            </c:numRef>
          </c:val>
          <c:extLst>
            <c:ext xmlns:c16="http://schemas.microsoft.com/office/drawing/2014/chart" uri="{C3380CC4-5D6E-409C-BE32-E72D297353CC}">
              <c16:uniqueId val="{00000001-7FAE-4FFB-BF62-05E38F85A3FD}"/>
            </c:ext>
          </c:extLst>
        </c:ser>
        <c:ser>
          <c:idx val="2"/>
          <c:order val="2"/>
          <c:tx>
            <c:strRef>
              <c:f>'[Studiestartsevaluering undersøkelse.xlsx]støtte til graflaging'!$H$84</c:f>
              <c:strCache>
                <c:ptCount val="1"/>
                <c:pt idx="0">
                  <c:v>UV (n=12)</c:v>
                </c:pt>
              </c:strCache>
            </c:strRef>
          </c:tx>
          <c:spPr>
            <a:solidFill>
              <a:schemeClr val="accent3"/>
            </a:solidFill>
            <a:ln>
              <a:noFill/>
            </a:ln>
            <a:effectLst/>
          </c:spPr>
          <c:invertIfNegative val="0"/>
          <c:cat>
            <c:strRef>
              <c:f>'[Studiestartsevaluering undersøkelse.xlsx]støtte til graflaging'!$E$85:$E$92</c:f>
              <c:strCache>
                <c:ptCount val="8"/>
                <c:pt idx="0">
                  <c:v>Jeg hadde ikke tid</c:v>
                </c:pt>
                <c:pt idx="1">
                  <c:v>Jeg kjenner nok folk i Oslo og på UiO fra før av</c:v>
                </c:pt>
                <c:pt idx="2">
                  <c:v>Det ble for mange nye mennesker på én gang</c:v>
                </c:pt>
                <c:pt idx="3">
                  <c:v>Det er for mye fokus på alkohol</c:v>
                </c:pt>
                <c:pt idx="4">
                  <c:v>Jeg følte meg ikke velkommen i faddergruppa</c:v>
                </c:pt>
                <c:pt idx="5">
                  <c:v>Jeg vil heller bli kjent med medstudentene mine når undervisninga begynner</c:v>
                </c:pt>
                <c:pt idx="6">
                  <c:v>Andre grunner</c:v>
                </c:pt>
                <c:pt idx="7">
                  <c:v>Ønsker ikke å svare</c:v>
                </c:pt>
              </c:strCache>
            </c:strRef>
          </c:cat>
          <c:val>
            <c:numRef>
              <c:f>'[Studiestartsevaluering undersøkelse.xlsx]støtte til graflaging'!$H$85:$H$92</c:f>
              <c:numCache>
                <c:formatCode>0.0\ %</c:formatCode>
                <c:ptCount val="8"/>
                <c:pt idx="0">
                  <c:v>0.33333333333333331</c:v>
                </c:pt>
                <c:pt idx="1">
                  <c:v>0.16666666666666666</c:v>
                </c:pt>
                <c:pt idx="2">
                  <c:v>8.3333333333333329E-2</c:v>
                </c:pt>
                <c:pt idx="3">
                  <c:v>0.58333333333333337</c:v>
                </c:pt>
                <c:pt idx="4">
                  <c:v>8.3333333333333329E-2</c:v>
                </c:pt>
                <c:pt idx="5">
                  <c:v>0.58333333333333337</c:v>
                </c:pt>
                <c:pt idx="6">
                  <c:v>0.16666666666666666</c:v>
                </c:pt>
                <c:pt idx="7">
                  <c:v>0</c:v>
                </c:pt>
              </c:numCache>
            </c:numRef>
          </c:val>
          <c:extLst>
            <c:ext xmlns:c16="http://schemas.microsoft.com/office/drawing/2014/chart" uri="{C3380CC4-5D6E-409C-BE32-E72D297353CC}">
              <c16:uniqueId val="{00000002-7FAE-4FFB-BF62-05E38F85A3FD}"/>
            </c:ext>
          </c:extLst>
        </c:ser>
        <c:dLbls>
          <c:showLegendKey val="0"/>
          <c:showVal val="0"/>
          <c:showCatName val="0"/>
          <c:showSerName val="0"/>
          <c:showPercent val="0"/>
          <c:showBubbleSize val="0"/>
        </c:dLbls>
        <c:gapWidth val="219"/>
        <c:overlap val="-27"/>
        <c:axId val="2030600175"/>
        <c:axId val="2030607855"/>
      </c:barChart>
      <c:catAx>
        <c:axId val="20306001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2030607855"/>
        <c:crosses val="autoZero"/>
        <c:auto val="1"/>
        <c:lblAlgn val="ctr"/>
        <c:lblOffset val="100"/>
        <c:noMultiLvlLbl val="0"/>
      </c:catAx>
      <c:valAx>
        <c:axId val="2030607855"/>
        <c:scaling>
          <c:orientation val="minMax"/>
        </c:scaling>
        <c:delete val="0"/>
        <c:axPos val="l"/>
        <c:majorGridlines>
          <c:spPr>
            <a:ln w="9525" cap="flat" cmpd="sng" algn="ctr">
              <a:solidFill>
                <a:schemeClr val="tx1">
                  <a:lumMod val="15000"/>
                  <a:lumOff val="85000"/>
                </a:schemeClr>
              </a:solidFill>
              <a:round/>
            </a:ln>
            <a:effectLst/>
          </c:spPr>
        </c:majorGridlines>
        <c:numFmt formatCode="0.0\ %"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203060017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'[Studiestartsevaluering undersøkelse.xlsx]støtte til graflaging'!$F$95</c:f>
              <c:strCache>
                <c:ptCount val="1"/>
                <c:pt idx="0">
                  <c:v>HF ALLE</c:v>
                </c:pt>
              </c:strCache>
            </c:strRef>
          </c:tx>
          <c:spPr>
            <a:solidFill>
              <a:schemeClr val="accent5"/>
            </a:solidFill>
            <a:ln>
              <a:noFill/>
            </a:ln>
            <a:effectLst/>
          </c:spPr>
          <c:invertIfNegative val="0"/>
          <c:cat>
            <c:strRef>
              <c:f>'[Studiestartsevaluering undersøkelse.xlsx]støtte til graflaging'!$E$96:$E$103</c:f>
              <c:strCache>
                <c:ptCount val="8"/>
                <c:pt idx="0">
                  <c:v>Jeg hadde ikke tid</c:v>
                </c:pt>
                <c:pt idx="1">
                  <c:v>Jeg kjenner nok folk i Oslo og på UiO fra før av</c:v>
                </c:pt>
                <c:pt idx="2">
                  <c:v>Det ble for mange nye mennesker på én gang</c:v>
                </c:pt>
                <c:pt idx="3">
                  <c:v>Det er for mye fokus på alkohol</c:v>
                </c:pt>
                <c:pt idx="4">
                  <c:v>Jeg følte meg ikke velkommen i faddergruppa</c:v>
                </c:pt>
                <c:pt idx="5">
                  <c:v>Jeg vil heller bli kjent med medstudentene mine når undervisninga begynner</c:v>
                </c:pt>
                <c:pt idx="6">
                  <c:v>Andre grunner</c:v>
                </c:pt>
                <c:pt idx="7">
                  <c:v>Ønsker ikke å svare</c:v>
                </c:pt>
              </c:strCache>
            </c:strRef>
          </c:cat>
          <c:val>
            <c:numRef>
              <c:f>'[Studiestartsevaluering undersøkelse.xlsx]støtte til graflaging'!$F$96:$F$103</c:f>
              <c:numCache>
                <c:formatCode>0.0\ %</c:formatCode>
                <c:ptCount val="8"/>
                <c:pt idx="0">
                  <c:v>0.3</c:v>
                </c:pt>
                <c:pt idx="1">
                  <c:v>0.14285714285714285</c:v>
                </c:pt>
                <c:pt idx="2">
                  <c:v>0.22857142857142856</c:v>
                </c:pt>
                <c:pt idx="3">
                  <c:v>0.18571428571428572</c:v>
                </c:pt>
                <c:pt idx="4">
                  <c:v>8.5714285714285715E-2</c:v>
                </c:pt>
                <c:pt idx="5">
                  <c:v>0.24285714285714285</c:v>
                </c:pt>
                <c:pt idx="6">
                  <c:v>0.48571428571428571</c:v>
                </c:pt>
                <c:pt idx="7">
                  <c:v>1.4285714285714285E-2</c:v>
                </c:pt>
              </c:numCache>
            </c:numRef>
          </c:val>
          <c:extLst>
            <c:ext xmlns:c16="http://schemas.microsoft.com/office/drawing/2014/chart" uri="{C3380CC4-5D6E-409C-BE32-E72D297353CC}">
              <c16:uniqueId val="{00000000-3123-428A-BA65-73BB48B5F27B}"/>
            </c:ext>
          </c:extLst>
        </c:ser>
        <c:ser>
          <c:idx val="1"/>
          <c:order val="1"/>
          <c:tx>
            <c:strRef>
              <c:f>'[Studiestartsevaluering undersøkelse.xlsx]støtte til graflaging'!$G$95</c:f>
              <c:strCache>
                <c:ptCount val="1"/>
                <c:pt idx="0">
                  <c:v>HF unge</c:v>
                </c:pt>
              </c:strCache>
            </c:strRef>
          </c:tx>
          <c:spPr>
            <a:solidFill>
              <a:srgbClr val="A1C6E7"/>
            </a:solidFill>
            <a:ln>
              <a:noFill/>
            </a:ln>
            <a:effectLst/>
          </c:spPr>
          <c:invertIfNegative val="0"/>
          <c:cat>
            <c:strRef>
              <c:f>'[Studiestartsevaluering undersøkelse.xlsx]støtte til graflaging'!$E$96:$E$103</c:f>
              <c:strCache>
                <c:ptCount val="8"/>
                <c:pt idx="0">
                  <c:v>Jeg hadde ikke tid</c:v>
                </c:pt>
                <c:pt idx="1">
                  <c:v>Jeg kjenner nok folk i Oslo og på UiO fra før av</c:v>
                </c:pt>
                <c:pt idx="2">
                  <c:v>Det ble for mange nye mennesker på én gang</c:v>
                </c:pt>
                <c:pt idx="3">
                  <c:v>Det er for mye fokus på alkohol</c:v>
                </c:pt>
                <c:pt idx="4">
                  <c:v>Jeg følte meg ikke velkommen i faddergruppa</c:v>
                </c:pt>
                <c:pt idx="5">
                  <c:v>Jeg vil heller bli kjent med medstudentene mine når undervisninga begynner</c:v>
                </c:pt>
                <c:pt idx="6">
                  <c:v>Andre grunner</c:v>
                </c:pt>
                <c:pt idx="7">
                  <c:v>Ønsker ikke å svare</c:v>
                </c:pt>
              </c:strCache>
            </c:strRef>
          </c:cat>
          <c:val>
            <c:numRef>
              <c:f>'[Studiestartsevaluering undersøkelse.xlsx]støtte til graflaging'!$G$96:$G$103</c:f>
              <c:numCache>
                <c:formatCode>0.0\ %</c:formatCode>
                <c:ptCount val="8"/>
                <c:pt idx="0">
                  <c:v>6.25E-2</c:v>
                </c:pt>
                <c:pt idx="1">
                  <c:v>0</c:v>
                </c:pt>
                <c:pt idx="2">
                  <c:v>0.3125</c:v>
                </c:pt>
                <c:pt idx="3">
                  <c:v>0.1875</c:v>
                </c:pt>
                <c:pt idx="4">
                  <c:v>0.125</c:v>
                </c:pt>
                <c:pt idx="5">
                  <c:v>6.25E-2</c:v>
                </c:pt>
                <c:pt idx="6">
                  <c:v>0.75</c:v>
                </c:pt>
                <c:pt idx="7">
                  <c:v>6.25E-2</c:v>
                </c:pt>
              </c:numCache>
            </c:numRef>
          </c:val>
          <c:extLst>
            <c:ext xmlns:c16="http://schemas.microsoft.com/office/drawing/2014/chart" uri="{C3380CC4-5D6E-409C-BE32-E72D297353CC}">
              <c16:uniqueId val="{00000001-3123-428A-BA65-73BB48B5F27B}"/>
            </c:ext>
          </c:extLst>
        </c:ser>
        <c:ser>
          <c:idx val="2"/>
          <c:order val="2"/>
          <c:tx>
            <c:strRef>
              <c:f>'[Studiestartsevaluering undersøkelse.xlsx]støtte til graflaging'!$H$95</c:f>
              <c:strCache>
                <c:ptCount val="1"/>
                <c:pt idx="0">
                  <c:v>MN ALLE</c:v>
                </c:pt>
              </c:strCache>
            </c:strRef>
          </c:tx>
          <c:spPr>
            <a:solidFill>
              <a:srgbClr val="FF0000"/>
            </a:solidFill>
            <a:ln>
              <a:noFill/>
            </a:ln>
            <a:effectLst/>
          </c:spPr>
          <c:invertIfNegative val="0"/>
          <c:cat>
            <c:strRef>
              <c:f>'[Studiestartsevaluering undersøkelse.xlsx]støtte til graflaging'!$E$96:$E$103</c:f>
              <c:strCache>
                <c:ptCount val="8"/>
                <c:pt idx="0">
                  <c:v>Jeg hadde ikke tid</c:v>
                </c:pt>
                <c:pt idx="1">
                  <c:v>Jeg kjenner nok folk i Oslo og på UiO fra før av</c:v>
                </c:pt>
                <c:pt idx="2">
                  <c:v>Det ble for mange nye mennesker på én gang</c:v>
                </c:pt>
                <c:pt idx="3">
                  <c:v>Det er for mye fokus på alkohol</c:v>
                </c:pt>
                <c:pt idx="4">
                  <c:v>Jeg følte meg ikke velkommen i faddergruppa</c:v>
                </c:pt>
                <c:pt idx="5">
                  <c:v>Jeg vil heller bli kjent med medstudentene mine når undervisninga begynner</c:v>
                </c:pt>
                <c:pt idx="6">
                  <c:v>Andre grunner</c:v>
                </c:pt>
                <c:pt idx="7">
                  <c:v>Ønsker ikke å svare</c:v>
                </c:pt>
              </c:strCache>
            </c:strRef>
          </c:cat>
          <c:val>
            <c:numRef>
              <c:f>'[Studiestartsevaluering undersøkelse.xlsx]støtte til graflaging'!$H$96:$H$103</c:f>
              <c:numCache>
                <c:formatCode>0.0\ %</c:formatCode>
                <c:ptCount val="8"/>
                <c:pt idx="0">
                  <c:v>0.55789473684210522</c:v>
                </c:pt>
                <c:pt idx="1">
                  <c:v>0.30526315789473685</c:v>
                </c:pt>
                <c:pt idx="2">
                  <c:v>0.21052631578947367</c:v>
                </c:pt>
                <c:pt idx="3">
                  <c:v>0.14736842105263157</c:v>
                </c:pt>
                <c:pt idx="4">
                  <c:v>5.2631578947368418E-2</c:v>
                </c:pt>
                <c:pt idx="5">
                  <c:v>0.2</c:v>
                </c:pt>
                <c:pt idx="6">
                  <c:v>0.35789473684210527</c:v>
                </c:pt>
                <c:pt idx="7">
                  <c:v>1.0526315789473684E-2</c:v>
                </c:pt>
              </c:numCache>
            </c:numRef>
          </c:val>
          <c:extLst>
            <c:ext xmlns:c16="http://schemas.microsoft.com/office/drawing/2014/chart" uri="{C3380CC4-5D6E-409C-BE32-E72D297353CC}">
              <c16:uniqueId val="{00000002-3123-428A-BA65-73BB48B5F27B}"/>
            </c:ext>
          </c:extLst>
        </c:ser>
        <c:ser>
          <c:idx val="3"/>
          <c:order val="3"/>
          <c:tx>
            <c:strRef>
              <c:f>'[Studiestartsevaluering undersøkelse.xlsx]støtte til graflaging'!$I$95</c:f>
              <c:strCache>
                <c:ptCount val="1"/>
                <c:pt idx="0">
                  <c:v>MN unge</c:v>
                </c:pt>
              </c:strCache>
            </c:strRef>
          </c:tx>
          <c:spPr>
            <a:solidFill>
              <a:srgbClr val="FF8989"/>
            </a:solidFill>
            <a:ln>
              <a:noFill/>
            </a:ln>
            <a:effectLst/>
          </c:spPr>
          <c:invertIfNegative val="0"/>
          <c:cat>
            <c:strRef>
              <c:f>'[Studiestartsevaluering undersøkelse.xlsx]støtte til graflaging'!$E$96:$E$103</c:f>
              <c:strCache>
                <c:ptCount val="8"/>
                <c:pt idx="0">
                  <c:v>Jeg hadde ikke tid</c:v>
                </c:pt>
                <c:pt idx="1">
                  <c:v>Jeg kjenner nok folk i Oslo og på UiO fra før av</c:v>
                </c:pt>
                <c:pt idx="2">
                  <c:v>Det ble for mange nye mennesker på én gang</c:v>
                </c:pt>
                <c:pt idx="3">
                  <c:v>Det er for mye fokus på alkohol</c:v>
                </c:pt>
                <c:pt idx="4">
                  <c:v>Jeg følte meg ikke velkommen i faddergruppa</c:v>
                </c:pt>
                <c:pt idx="5">
                  <c:v>Jeg vil heller bli kjent med medstudentene mine når undervisninga begynner</c:v>
                </c:pt>
                <c:pt idx="6">
                  <c:v>Andre grunner</c:v>
                </c:pt>
                <c:pt idx="7">
                  <c:v>Ønsker ikke å svare</c:v>
                </c:pt>
              </c:strCache>
            </c:strRef>
          </c:cat>
          <c:val>
            <c:numRef>
              <c:f>'[Studiestartsevaluering undersøkelse.xlsx]støtte til graflaging'!$I$96:$I$103</c:f>
              <c:numCache>
                <c:formatCode>0.0\ %</c:formatCode>
                <c:ptCount val="8"/>
                <c:pt idx="0">
                  <c:v>0.66666666666666663</c:v>
                </c:pt>
                <c:pt idx="1">
                  <c:v>0.25</c:v>
                </c:pt>
                <c:pt idx="2">
                  <c:v>0.25</c:v>
                </c:pt>
                <c:pt idx="3">
                  <c:v>0.29166666666666669</c:v>
                </c:pt>
                <c:pt idx="4">
                  <c:v>4.1666666666666664E-2</c:v>
                </c:pt>
                <c:pt idx="5">
                  <c:v>0.25</c:v>
                </c:pt>
                <c:pt idx="6">
                  <c:v>0.375</c:v>
                </c:pt>
                <c:pt idx="7">
                  <c:v>0</c:v>
                </c:pt>
              </c:numCache>
            </c:numRef>
          </c:val>
          <c:extLst>
            <c:ext xmlns:c16="http://schemas.microsoft.com/office/drawing/2014/chart" uri="{C3380CC4-5D6E-409C-BE32-E72D297353CC}">
              <c16:uniqueId val="{00000003-3123-428A-BA65-73BB48B5F27B}"/>
            </c:ext>
          </c:extLst>
        </c:ser>
        <c:ser>
          <c:idx val="4"/>
          <c:order val="4"/>
          <c:tx>
            <c:strRef>
              <c:f>'[Studiestartsevaluering undersøkelse.xlsx]støtte til graflaging'!$J$95</c:f>
              <c:strCache>
                <c:ptCount val="1"/>
                <c:pt idx="0">
                  <c:v>UV ALLE</c:v>
                </c:pt>
              </c:strCache>
            </c:strRef>
          </c:tx>
          <c:spPr>
            <a:solidFill>
              <a:srgbClr val="00B050"/>
            </a:solidFill>
            <a:ln>
              <a:noFill/>
            </a:ln>
            <a:effectLst/>
          </c:spPr>
          <c:invertIfNegative val="0"/>
          <c:cat>
            <c:strRef>
              <c:f>'[Studiestartsevaluering undersøkelse.xlsx]støtte til graflaging'!$E$96:$E$103</c:f>
              <c:strCache>
                <c:ptCount val="8"/>
                <c:pt idx="0">
                  <c:v>Jeg hadde ikke tid</c:v>
                </c:pt>
                <c:pt idx="1">
                  <c:v>Jeg kjenner nok folk i Oslo og på UiO fra før av</c:v>
                </c:pt>
                <c:pt idx="2">
                  <c:v>Det ble for mange nye mennesker på én gang</c:v>
                </c:pt>
                <c:pt idx="3">
                  <c:v>Det er for mye fokus på alkohol</c:v>
                </c:pt>
                <c:pt idx="4">
                  <c:v>Jeg følte meg ikke velkommen i faddergruppa</c:v>
                </c:pt>
                <c:pt idx="5">
                  <c:v>Jeg vil heller bli kjent med medstudentene mine når undervisninga begynner</c:v>
                </c:pt>
                <c:pt idx="6">
                  <c:v>Andre grunner</c:v>
                </c:pt>
                <c:pt idx="7">
                  <c:v>Ønsker ikke å svare</c:v>
                </c:pt>
              </c:strCache>
            </c:strRef>
          </c:cat>
          <c:val>
            <c:numRef>
              <c:f>'[Studiestartsevaluering undersøkelse.xlsx]støtte til graflaging'!$J$96:$J$103</c:f>
              <c:numCache>
                <c:formatCode>0.0\ %</c:formatCode>
                <c:ptCount val="8"/>
                <c:pt idx="0">
                  <c:v>0.4</c:v>
                </c:pt>
                <c:pt idx="1">
                  <c:v>6.6666666666666666E-2</c:v>
                </c:pt>
                <c:pt idx="2">
                  <c:v>0.13333333333333333</c:v>
                </c:pt>
                <c:pt idx="3">
                  <c:v>0.43333333333333335</c:v>
                </c:pt>
                <c:pt idx="4">
                  <c:v>0.13333333333333333</c:v>
                </c:pt>
                <c:pt idx="5">
                  <c:v>0.53333333333333333</c:v>
                </c:pt>
                <c:pt idx="6">
                  <c:v>0.3</c:v>
                </c:pt>
                <c:pt idx="7">
                  <c:v>0</c:v>
                </c:pt>
              </c:numCache>
            </c:numRef>
          </c:val>
          <c:extLst>
            <c:ext xmlns:c16="http://schemas.microsoft.com/office/drawing/2014/chart" uri="{C3380CC4-5D6E-409C-BE32-E72D297353CC}">
              <c16:uniqueId val="{00000004-3123-428A-BA65-73BB48B5F27B}"/>
            </c:ext>
          </c:extLst>
        </c:ser>
        <c:ser>
          <c:idx val="5"/>
          <c:order val="5"/>
          <c:tx>
            <c:strRef>
              <c:f>'[Studiestartsevaluering undersøkelse.xlsx]støtte til graflaging'!$K$95</c:f>
              <c:strCache>
                <c:ptCount val="1"/>
                <c:pt idx="0">
                  <c:v>UV unge</c:v>
                </c:pt>
              </c:strCache>
            </c:strRef>
          </c:tx>
          <c:spPr>
            <a:solidFill>
              <a:srgbClr val="57FFA3"/>
            </a:solidFill>
            <a:ln>
              <a:noFill/>
            </a:ln>
            <a:effectLst/>
          </c:spPr>
          <c:invertIfNegative val="0"/>
          <c:cat>
            <c:strRef>
              <c:f>'[Studiestartsevaluering undersøkelse.xlsx]støtte til graflaging'!$E$96:$E$103</c:f>
              <c:strCache>
                <c:ptCount val="8"/>
                <c:pt idx="0">
                  <c:v>Jeg hadde ikke tid</c:v>
                </c:pt>
                <c:pt idx="1">
                  <c:v>Jeg kjenner nok folk i Oslo og på UiO fra før av</c:v>
                </c:pt>
                <c:pt idx="2">
                  <c:v>Det ble for mange nye mennesker på én gang</c:v>
                </c:pt>
                <c:pt idx="3">
                  <c:v>Det er for mye fokus på alkohol</c:v>
                </c:pt>
                <c:pt idx="4">
                  <c:v>Jeg følte meg ikke velkommen i faddergruppa</c:v>
                </c:pt>
                <c:pt idx="5">
                  <c:v>Jeg vil heller bli kjent med medstudentene mine når undervisninga begynner</c:v>
                </c:pt>
                <c:pt idx="6">
                  <c:v>Andre grunner</c:v>
                </c:pt>
                <c:pt idx="7">
                  <c:v>Ønsker ikke å svare</c:v>
                </c:pt>
              </c:strCache>
            </c:strRef>
          </c:cat>
          <c:val>
            <c:numRef>
              <c:f>'[Studiestartsevaluering undersøkelse.xlsx]støtte til graflaging'!$K$96:$K$103</c:f>
              <c:numCache>
                <c:formatCode>0.0\ %</c:formatCode>
                <c:ptCount val="8"/>
                <c:pt idx="0">
                  <c:v>0.33333333333333331</c:v>
                </c:pt>
                <c:pt idx="1">
                  <c:v>0.16666666666666666</c:v>
                </c:pt>
                <c:pt idx="2">
                  <c:v>8.3333333333333329E-2</c:v>
                </c:pt>
                <c:pt idx="3">
                  <c:v>0.58333333333333337</c:v>
                </c:pt>
                <c:pt idx="4">
                  <c:v>8.3333333333333329E-2</c:v>
                </c:pt>
                <c:pt idx="5">
                  <c:v>0.58333333333333337</c:v>
                </c:pt>
                <c:pt idx="6">
                  <c:v>0.16666666666666666</c:v>
                </c:pt>
                <c:pt idx="7">
                  <c:v>0</c:v>
                </c:pt>
              </c:numCache>
            </c:numRef>
          </c:val>
          <c:extLst>
            <c:ext xmlns:c16="http://schemas.microsoft.com/office/drawing/2014/chart" uri="{C3380CC4-5D6E-409C-BE32-E72D297353CC}">
              <c16:uniqueId val="{00000005-3123-428A-BA65-73BB48B5F27B}"/>
            </c:ext>
          </c:extLst>
        </c:ser>
        <c:dLbls>
          <c:showLegendKey val="0"/>
          <c:showVal val="0"/>
          <c:showCatName val="0"/>
          <c:showSerName val="0"/>
          <c:showPercent val="0"/>
          <c:showBubbleSize val="0"/>
        </c:dLbls>
        <c:gapWidth val="219"/>
        <c:overlap val="-27"/>
        <c:axId val="233868399"/>
        <c:axId val="233865999"/>
      </c:barChart>
      <c:catAx>
        <c:axId val="2338683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233865999"/>
        <c:crosses val="autoZero"/>
        <c:auto val="1"/>
        <c:lblAlgn val="ctr"/>
        <c:lblOffset val="100"/>
        <c:noMultiLvlLbl val="0"/>
      </c:catAx>
      <c:valAx>
        <c:axId val="233865999"/>
        <c:scaling>
          <c:orientation val="minMax"/>
        </c:scaling>
        <c:delete val="0"/>
        <c:axPos val="l"/>
        <c:majorGridlines>
          <c:spPr>
            <a:ln w="9525" cap="flat" cmpd="sng" algn="ctr">
              <a:solidFill>
                <a:schemeClr val="tx1">
                  <a:lumMod val="15000"/>
                  <a:lumOff val="85000"/>
                </a:schemeClr>
              </a:solidFill>
              <a:round/>
            </a:ln>
            <a:effectLst/>
          </c:spPr>
        </c:majorGridlines>
        <c:numFmt formatCode="0.0\ %"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23386839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t>Sosiale aspekter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'[Studiestartsevaluering undersøkelse.xlsx]støtte til graflaging'!$G$174:$G$176</c:f>
              <c:strCache>
                <c:ptCount val="3"/>
                <c:pt idx="0">
                  <c:v>Ja på "Har du medstudenter det er enkelt og naturlig å sette seg ved siden av i undervisninga?"</c:v>
                </c:pt>
                <c:pt idx="1">
                  <c:v>Ja på "Har du en kollokviegruppe eller en gjeng medstudenter å møtes og studere med?"</c:v>
                </c:pt>
                <c:pt idx="2">
                  <c:v>Ja på "Har du medstudenter det er naturlig å være sammen med utenom studier?"</c:v>
                </c:pt>
              </c:strCache>
            </c:strRef>
          </c:cat>
          <c:val>
            <c:numRef>
              <c:f>'[Studiestartsevaluering undersøkelse.xlsx]støtte til graflaging'!$H$174:$H$176</c:f>
              <c:numCache>
                <c:formatCode>0.0\ %</c:formatCode>
                <c:ptCount val="3"/>
                <c:pt idx="0">
                  <c:v>0.81962864721485407</c:v>
                </c:pt>
                <c:pt idx="1">
                  <c:v>0.53227232537577363</c:v>
                </c:pt>
                <c:pt idx="2">
                  <c:v>0.53698366954851107</c:v>
                </c:pt>
              </c:numCache>
            </c:numRef>
          </c:val>
          <c:extLst>
            <c:ext xmlns:c16="http://schemas.microsoft.com/office/drawing/2014/chart" uri="{C3380CC4-5D6E-409C-BE32-E72D297353CC}">
              <c16:uniqueId val="{00000000-55BD-4937-86CD-A828B550B913}"/>
            </c:ext>
          </c:extLst>
        </c:ser>
        <c:dLbls>
          <c:showLegendKey val="0"/>
          <c:showVal val="0"/>
          <c:showCatName val="0"/>
          <c:showSerName val="0"/>
          <c:showPercent val="0"/>
          <c:showBubbleSize val="0"/>
        </c:dLbls>
        <c:gapWidth val="219"/>
        <c:overlap val="-27"/>
        <c:axId val="53682303"/>
        <c:axId val="53683743"/>
      </c:barChart>
      <c:catAx>
        <c:axId val="536823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53683743"/>
        <c:crosses val="autoZero"/>
        <c:auto val="1"/>
        <c:lblAlgn val="ctr"/>
        <c:lblOffset val="100"/>
        <c:noMultiLvlLbl val="0"/>
      </c:catAx>
      <c:valAx>
        <c:axId val="53683743"/>
        <c:scaling>
          <c:orientation val="minMax"/>
        </c:scaling>
        <c:delete val="0"/>
        <c:axPos val="l"/>
        <c:majorGridlines>
          <c:spPr>
            <a:ln w="9525" cap="flat" cmpd="sng" algn="ctr">
              <a:solidFill>
                <a:schemeClr val="tx1">
                  <a:lumMod val="15000"/>
                  <a:lumOff val="85000"/>
                </a:schemeClr>
              </a:solidFill>
              <a:round/>
            </a:ln>
            <a:effectLst/>
          </c:spPr>
        </c:majorGridlines>
        <c:numFmt formatCode="0.0\ %"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5368230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Har du medstudenter</a:t>
            </a:r>
            <a:r>
              <a:rPr lang="en-US" baseline="0"/>
              <a:t> det er naturlig å sette seg ved siden av i undervisninga?</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tx>
            <c:strRef>
              <c:f>'[Studiestartsevaluering undersøkelse.xlsx]støtte til graflaging'!$E$143</c:f>
              <c:strCache>
                <c:ptCount val="1"/>
                <c:pt idx="0">
                  <c:v>Ja</c:v>
                </c:pt>
              </c:strCache>
            </c:strRef>
          </c:tx>
          <c:spPr>
            <a:solidFill>
              <a:schemeClr val="accent1"/>
            </a:solidFill>
            <a:ln>
              <a:noFill/>
            </a:ln>
            <a:effectLst/>
          </c:spPr>
          <c:invertIfNegative val="0"/>
          <c:cat>
            <c:strRef>
              <c:f>'[Studiestartsevaluering undersøkelse.xlsx]støtte til graflaging'!$F$142:$M$142</c:f>
              <c:strCache>
                <c:ptCount val="8"/>
                <c:pt idx="0">
                  <c:v>HF (n=288)</c:v>
                </c:pt>
                <c:pt idx="1">
                  <c:v>MN (n=572)</c:v>
                </c:pt>
                <c:pt idx="2">
                  <c:v>UV (n=104)</c:v>
                </c:pt>
                <c:pt idx="3">
                  <c:v>TF (n=12)</c:v>
                </c:pt>
                <c:pt idx="4">
                  <c:v>OD (n=24)</c:v>
                </c:pt>
                <c:pt idx="5">
                  <c:v>MED (n=41)</c:v>
                </c:pt>
                <c:pt idx="6">
                  <c:v>JF (n=90)</c:v>
                </c:pt>
                <c:pt idx="7">
                  <c:v>ALLE (n=1131)</c:v>
                </c:pt>
              </c:strCache>
            </c:strRef>
          </c:cat>
          <c:val>
            <c:numRef>
              <c:f>'[Studiestartsevaluering undersøkelse.xlsx]støtte til graflaging'!$F$143:$M$143</c:f>
              <c:numCache>
                <c:formatCode>0.0\ %</c:formatCode>
                <c:ptCount val="8"/>
                <c:pt idx="0">
                  <c:v>0.77430555555555558</c:v>
                </c:pt>
                <c:pt idx="1">
                  <c:v>0.83916083916083917</c:v>
                </c:pt>
                <c:pt idx="2">
                  <c:v>0.69230769230769229</c:v>
                </c:pt>
                <c:pt idx="3">
                  <c:v>0.91666666666666663</c:v>
                </c:pt>
                <c:pt idx="4">
                  <c:v>1</c:v>
                </c:pt>
                <c:pt idx="5">
                  <c:v>0.95121951219512191</c:v>
                </c:pt>
                <c:pt idx="6">
                  <c:v>0.8666666666666667</c:v>
                </c:pt>
                <c:pt idx="7">
                  <c:v>0.81962864721485407</c:v>
                </c:pt>
              </c:numCache>
            </c:numRef>
          </c:val>
          <c:extLst>
            <c:ext xmlns:c16="http://schemas.microsoft.com/office/drawing/2014/chart" uri="{C3380CC4-5D6E-409C-BE32-E72D297353CC}">
              <c16:uniqueId val="{00000000-F2ED-4A18-99B9-9BB2D48AF744}"/>
            </c:ext>
          </c:extLst>
        </c:ser>
        <c:dLbls>
          <c:showLegendKey val="0"/>
          <c:showVal val="0"/>
          <c:showCatName val="0"/>
          <c:showSerName val="0"/>
          <c:showPercent val="0"/>
          <c:showBubbleSize val="0"/>
        </c:dLbls>
        <c:gapWidth val="219"/>
        <c:overlap val="-27"/>
        <c:axId val="252205472"/>
        <c:axId val="252199712"/>
      </c:barChart>
      <c:catAx>
        <c:axId val="252205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252199712"/>
        <c:crosses val="autoZero"/>
        <c:auto val="1"/>
        <c:lblAlgn val="ctr"/>
        <c:lblOffset val="100"/>
        <c:noMultiLvlLbl val="0"/>
      </c:catAx>
      <c:valAx>
        <c:axId val="25219971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0\ %"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2522054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t>Har du medstudenter det er enkelt og naturlig å sette seg ved siden av i undervisninga?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tx>
            <c:strRef>
              <c:f>'[Studiestartsevaluering undersøkelse.xlsx]støtte til graflaging'!$F$151</c:f>
              <c:strCache>
                <c:ptCount val="1"/>
                <c:pt idx="0">
                  <c:v>Vært med</c:v>
                </c:pt>
              </c:strCache>
            </c:strRef>
          </c:tx>
          <c:spPr>
            <a:solidFill>
              <a:schemeClr val="accent1"/>
            </a:solidFill>
            <a:ln>
              <a:noFill/>
            </a:ln>
            <a:effectLst/>
          </c:spPr>
          <c:invertIfNegative val="0"/>
          <c:cat>
            <c:strRef>
              <c:f>'[Studiestartsevaluering undersøkelse.xlsx]støtte til graflaging'!$G$150:$M$150</c:f>
              <c:strCache>
                <c:ptCount val="7"/>
                <c:pt idx="0">
                  <c:v>HF</c:v>
                </c:pt>
                <c:pt idx="1">
                  <c:v>MN</c:v>
                </c:pt>
                <c:pt idx="2">
                  <c:v>UV</c:v>
                </c:pt>
                <c:pt idx="3">
                  <c:v>TF</c:v>
                </c:pt>
                <c:pt idx="4">
                  <c:v>OD</c:v>
                </c:pt>
                <c:pt idx="5">
                  <c:v>MED</c:v>
                </c:pt>
                <c:pt idx="6">
                  <c:v>JF</c:v>
                </c:pt>
              </c:strCache>
            </c:strRef>
          </c:cat>
          <c:val>
            <c:numRef>
              <c:f>'[Studiestartsevaluering undersøkelse.xlsx]støtte til graflaging'!$G$151:$M$151</c:f>
              <c:numCache>
                <c:formatCode>0.0\ %</c:formatCode>
                <c:ptCount val="7"/>
                <c:pt idx="0">
                  <c:v>0.8842592592592593</c:v>
                </c:pt>
                <c:pt idx="1">
                  <c:v>0.9</c:v>
                </c:pt>
                <c:pt idx="2">
                  <c:v>0.83561643835616439</c:v>
                </c:pt>
                <c:pt idx="3">
                  <c:v>0.875</c:v>
                </c:pt>
                <c:pt idx="4">
                  <c:v>1</c:v>
                </c:pt>
                <c:pt idx="5">
                  <c:v>0.97297297297297303</c:v>
                </c:pt>
                <c:pt idx="6">
                  <c:v>0.90123456790123457</c:v>
                </c:pt>
              </c:numCache>
            </c:numRef>
          </c:val>
          <c:extLst>
            <c:ext xmlns:c16="http://schemas.microsoft.com/office/drawing/2014/chart" uri="{C3380CC4-5D6E-409C-BE32-E72D297353CC}">
              <c16:uniqueId val="{00000000-196F-4735-9111-C30E452866C6}"/>
            </c:ext>
          </c:extLst>
        </c:ser>
        <c:ser>
          <c:idx val="1"/>
          <c:order val="1"/>
          <c:tx>
            <c:strRef>
              <c:f>'[Studiestartsevaluering undersøkelse.xlsx]støtte til graflaging'!$F$152</c:f>
              <c:strCache>
                <c:ptCount val="1"/>
                <c:pt idx="0">
                  <c:v>Ikke vært med</c:v>
                </c:pt>
              </c:strCache>
            </c:strRef>
          </c:tx>
          <c:spPr>
            <a:solidFill>
              <a:schemeClr val="accent6">
                <a:lumMod val="60000"/>
                <a:lumOff val="40000"/>
              </a:schemeClr>
            </a:solidFill>
            <a:ln>
              <a:noFill/>
            </a:ln>
            <a:effectLst/>
          </c:spPr>
          <c:invertIfNegative val="0"/>
          <c:cat>
            <c:strRef>
              <c:f>'[Studiestartsevaluering undersøkelse.xlsx]støtte til graflaging'!$G$150:$M$150</c:f>
              <c:strCache>
                <c:ptCount val="7"/>
                <c:pt idx="0">
                  <c:v>HF</c:v>
                </c:pt>
                <c:pt idx="1">
                  <c:v>MN</c:v>
                </c:pt>
                <c:pt idx="2">
                  <c:v>UV</c:v>
                </c:pt>
                <c:pt idx="3">
                  <c:v>TF</c:v>
                </c:pt>
                <c:pt idx="4">
                  <c:v>OD</c:v>
                </c:pt>
                <c:pt idx="5">
                  <c:v>MED</c:v>
                </c:pt>
                <c:pt idx="6">
                  <c:v>JF</c:v>
                </c:pt>
              </c:strCache>
            </c:strRef>
          </c:cat>
          <c:val>
            <c:numRef>
              <c:f>'[Studiestartsevaluering undersøkelse.xlsx]støtte til graflaging'!$G$152:$M$152</c:f>
              <c:numCache>
                <c:formatCode>0.0\ %</c:formatCode>
                <c:ptCount val="7"/>
                <c:pt idx="0">
                  <c:v>0.45714285714285713</c:v>
                </c:pt>
                <c:pt idx="1">
                  <c:v>0.57894736842105265</c:v>
                </c:pt>
                <c:pt idx="2">
                  <c:v>0.36666666666666664</c:v>
                </c:pt>
                <c:pt idx="3">
                  <c:v>1</c:v>
                </c:pt>
                <c:pt idx="4">
                  <c:v>1</c:v>
                </c:pt>
                <c:pt idx="5">
                  <c:v>0.75</c:v>
                </c:pt>
                <c:pt idx="6">
                  <c:v>0.55555555555555558</c:v>
                </c:pt>
              </c:numCache>
            </c:numRef>
          </c:val>
          <c:extLst>
            <c:ext xmlns:c16="http://schemas.microsoft.com/office/drawing/2014/chart" uri="{C3380CC4-5D6E-409C-BE32-E72D297353CC}">
              <c16:uniqueId val="{00000001-196F-4735-9111-C30E452866C6}"/>
            </c:ext>
          </c:extLst>
        </c:ser>
        <c:dLbls>
          <c:showLegendKey val="0"/>
          <c:showVal val="0"/>
          <c:showCatName val="0"/>
          <c:showSerName val="0"/>
          <c:showPercent val="0"/>
          <c:showBubbleSize val="0"/>
        </c:dLbls>
        <c:gapWidth val="219"/>
        <c:overlap val="-27"/>
        <c:axId val="233872719"/>
        <c:axId val="233865519"/>
      </c:barChart>
      <c:catAx>
        <c:axId val="2338727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233865519"/>
        <c:crosses val="autoZero"/>
        <c:auto val="1"/>
        <c:lblAlgn val="ctr"/>
        <c:lblOffset val="100"/>
        <c:noMultiLvlLbl val="0"/>
      </c:catAx>
      <c:valAx>
        <c:axId val="233865519"/>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0\ %"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23387271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t>Har du en kollokviegruppe eller en gjeng medstudenter å møtes og studere med?*</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tx>
            <c:strRef>
              <c:f>'[Studiestartsevaluering undersøkelse.xlsx]støtte til graflaging'!$F$155</c:f>
              <c:strCache>
                <c:ptCount val="1"/>
                <c:pt idx="0">
                  <c:v>Ja</c:v>
                </c:pt>
              </c:strCache>
            </c:strRef>
          </c:tx>
          <c:spPr>
            <a:solidFill>
              <a:schemeClr val="accent1"/>
            </a:solidFill>
            <a:ln>
              <a:noFill/>
            </a:ln>
            <a:effectLst/>
          </c:spPr>
          <c:invertIfNegative val="0"/>
          <c:cat>
            <c:strRef>
              <c:f>'[Studiestartsevaluering undersøkelse.xlsx]støtte til graflaging'!$G$154:$N$154</c:f>
              <c:strCache>
                <c:ptCount val="8"/>
                <c:pt idx="0">
                  <c:v>HF</c:v>
                </c:pt>
                <c:pt idx="1">
                  <c:v>MN</c:v>
                </c:pt>
                <c:pt idx="2">
                  <c:v>UV</c:v>
                </c:pt>
                <c:pt idx="3">
                  <c:v>TF</c:v>
                </c:pt>
                <c:pt idx="4">
                  <c:v>OD</c:v>
                </c:pt>
                <c:pt idx="5">
                  <c:v>MED</c:v>
                </c:pt>
                <c:pt idx="6">
                  <c:v>JF</c:v>
                </c:pt>
                <c:pt idx="7">
                  <c:v>ALLE</c:v>
                </c:pt>
              </c:strCache>
            </c:strRef>
          </c:cat>
          <c:val>
            <c:numRef>
              <c:f>'[Studiestartsevaluering undersøkelse.xlsx]støtte til graflaging'!$G$155:$N$155</c:f>
              <c:numCache>
                <c:formatCode>0.0\ %</c:formatCode>
                <c:ptCount val="8"/>
                <c:pt idx="0">
                  <c:v>0.47569444444444442</c:v>
                </c:pt>
                <c:pt idx="1">
                  <c:v>0.56993006993006989</c:v>
                </c:pt>
                <c:pt idx="2">
                  <c:v>0.35576923076923078</c:v>
                </c:pt>
                <c:pt idx="3">
                  <c:v>0.41666666666666669</c:v>
                </c:pt>
                <c:pt idx="4">
                  <c:v>0.70833333333333337</c:v>
                </c:pt>
                <c:pt idx="5">
                  <c:v>0.70731707317073167</c:v>
                </c:pt>
                <c:pt idx="6">
                  <c:v>0.56666666666666665</c:v>
                </c:pt>
                <c:pt idx="7">
                  <c:v>0.53227232537577363</c:v>
                </c:pt>
              </c:numCache>
            </c:numRef>
          </c:val>
          <c:extLst>
            <c:ext xmlns:c16="http://schemas.microsoft.com/office/drawing/2014/chart" uri="{C3380CC4-5D6E-409C-BE32-E72D297353CC}">
              <c16:uniqueId val="{00000000-EF8D-419F-A6CE-C9BD56D8151B}"/>
            </c:ext>
          </c:extLst>
        </c:ser>
        <c:ser>
          <c:idx val="1"/>
          <c:order val="1"/>
          <c:tx>
            <c:strRef>
              <c:f>'[Studiestartsevaluering undersøkelse.xlsx]støtte til graflaging'!$F$156</c:f>
              <c:strCache>
                <c:ptCount val="1"/>
                <c:pt idx="0">
                  <c:v>Nei</c:v>
                </c:pt>
              </c:strCache>
            </c:strRef>
          </c:tx>
          <c:spPr>
            <a:solidFill>
              <a:schemeClr val="accent5">
                <a:lumMod val="60000"/>
                <a:lumOff val="40000"/>
              </a:schemeClr>
            </a:solidFill>
            <a:ln>
              <a:noFill/>
            </a:ln>
            <a:effectLst/>
          </c:spPr>
          <c:invertIfNegative val="0"/>
          <c:cat>
            <c:strRef>
              <c:f>'[Studiestartsevaluering undersøkelse.xlsx]støtte til graflaging'!$G$154:$N$154</c:f>
              <c:strCache>
                <c:ptCount val="8"/>
                <c:pt idx="0">
                  <c:v>HF</c:v>
                </c:pt>
                <c:pt idx="1">
                  <c:v>MN</c:v>
                </c:pt>
                <c:pt idx="2">
                  <c:v>UV</c:v>
                </c:pt>
                <c:pt idx="3">
                  <c:v>TF</c:v>
                </c:pt>
                <c:pt idx="4">
                  <c:v>OD</c:v>
                </c:pt>
                <c:pt idx="5">
                  <c:v>MED</c:v>
                </c:pt>
                <c:pt idx="6">
                  <c:v>JF</c:v>
                </c:pt>
                <c:pt idx="7">
                  <c:v>ALLE</c:v>
                </c:pt>
              </c:strCache>
            </c:strRef>
          </c:cat>
          <c:val>
            <c:numRef>
              <c:f>'[Studiestartsevaluering undersøkelse.xlsx]støtte til graflaging'!$G$156:$N$156</c:f>
              <c:numCache>
                <c:formatCode>0.0\ %</c:formatCode>
                <c:ptCount val="8"/>
                <c:pt idx="0">
                  <c:v>0.30555555555555558</c:v>
                </c:pt>
                <c:pt idx="1">
                  <c:v>0.27272727272727271</c:v>
                </c:pt>
                <c:pt idx="2">
                  <c:v>0.28846153846153844</c:v>
                </c:pt>
                <c:pt idx="3">
                  <c:v>0.5</c:v>
                </c:pt>
                <c:pt idx="4">
                  <c:v>8.3333333333333329E-2</c:v>
                </c:pt>
                <c:pt idx="5">
                  <c:v>9.7560975609756101E-2</c:v>
                </c:pt>
                <c:pt idx="6">
                  <c:v>0.25555555555555554</c:v>
                </c:pt>
                <c:pt idx="7">
                  <c:v>0.27320954907161804</c:v>
                </c:pt>
              </c:numCache>
            </c:numRef>
          </c:val>
          <c:extLst>
            <c:ext xmlns:c16="http://schemas.microsoft.com/office/drawing/2014/chart" uri="{C3380CC4-5D6E-409C-BE32-E72D297353CC}">
              <c16:uniqueId val="{00000001-EF8D-419F-A6CE-C9BD56D8151B}"/>
            </c:ext>
          </c:extLst>
        </c:ser>
        <c:ser>
          <c:idx val="2"/>
          <c:order val="2"/>
          <c:tx>
            <c:strRef>
              <c:f>'[Studiestartsevaluering undersøkelse.xlsx]støtte til graflaging'!$F$157</c:f>
              <c:strCache>
                <c:ptCount val="1"/>
                <c:pt idx="0">
                  <c:v>Vet ikke</c:v>
                </c:pt>
              </c:strCache>
            </c:strRef>
          </c:tx>
          <c:spPr>
            <a:solidFill>
              <a:schemeClr val="accent3"/>
            </a:solidFill>
            <a:ln>
              <a:noFill/>
            </a:ln>
            <a:effectLst/>
          </c:spPr>
          <c:invertIfNegative val="0"/>
          <c:cat>
            <c:strRef>
              <c:f>'[Studiestartsevaluering undersøkelse.xlsx]støtte til graflaging'!$G$154:$N$154</c:f>
              <c:strCache>
                <c:ptCount val="8"/>
                <c:pt idx="0">
                  <c:v>HF</c:v>
                </c:pt>
                <c:pt idx="1">
                  <c:v>MN</c:v>
                </c:pt>
                <c:pt idx="2">
                  <c:v>UV</c:v>
                </c:pt>
                <c:pt idx="3">
                  <c:v>TF</c:v>
                </c:pt>
                <c:pt idx="4">
                  <c:v>OD</c:v>
                </c:pt>
                <c:pt idx="5">
                  <c:v>MED</c:v>
                </c:pt>
                <c:pt idx="6">
                  <c:v>JF</c:v>
                </c:pt>
                <c:pt idx="7">
                  <c:v>ALLE</c:v>
                </c:pt>
              </c:strCache>
            </c:strRef>
          </c:cat>
          <c:val>
            <c:numRef>
              <c:f>'[Studiestartsevaluering undersøkelse.xlsx]støtte til graflaging'!$G$157:$N$157</c:f>
              <c:numCache>
                <c:formatCode>0.0\ %</c:formatCode>
                <c:ptCount val="8"/>
                <c:pt idx="0">
                  <c:v>0.21180555555555555</c:v>
                </c:pt>
                <c:pt idx="1">
                  <c:v>0.13986013986013987</c:v>
                </c:pt>
                <c:pt idx="2">
                  <c:v>0.33653846153846156</c:v>
                </c:pt>
                <c:pt idx="3">
                  <c:v>8.3333333333333329E-2</c:v>
                </c:pt>
                <c:pt idx="4">
                  <c:v>0.20833333333333334</c:v>
                </c:pt>
                <c:pt idx="5">
                  <c:v>0.1951219512195122</c:v>
                </c:pt>
                <c:pt idx="6">
                  <c:v>0.15555555555555556</c:v>
                </c:pt>
                <c:pt idx="7">
                  <c:v>0.18037135278514588</c:v>
                </c:pt>
              </c:numCache>
            </c:numRef>
          </c:val>
          <c:extLst>
            <c:ext xmlns:c16="http://schemas.microsoft.com/office/drawing/2014/chart" uri="{C3380CC4-5D6E-409C-BE32-E72D297353CC}">
              <c16:uniqueId val="{00000002-EF8D-419F-A6CE-C9BD56D8151B}"/>
            </c:ext>
          </c:extLst>
        </c:ser>
        <c:ser>
          <c:idx val="3"/>
          <c:order val="3"/>
          <c:tx>
            <c:strRef>
              <c:f>'[Studiestartsevaluering undersøkelse.xlsx]støtte til graflaging'!$F$158</c:f>
              <c:strCache>
                <c:ptCount val="1"/>
                <c:pt idx="0">
                  <c:v>Ønsker ikke å svare</c:v>
                </c:pt>
              </c:strCache>
            </c:strRef>
          </c:tx>
          <c:spPr>
            <a:solidFill>
              <a:schemeClr val="accent4"/>
            </a:solidFill>
            <a:ln>
              <a:noFill/>
            </a:ln>
            <a:effectLst/>
          </c:spPr>
          <c:invertIfNegative val="0"/>
          <c:cat>
            <c:strRef>
              <c:f>'[Studiestartsevaluering undersøkelse.xlsx]støtte til graflaging'!$G$154:$N$154</c:f>
              <c:strCache>
                <c:ptCount val="8"/>
                <c:pt idx="0">
                  <c:v>HF</c:v>
                </c:pt>
                <c:pt idx="1">
                  <c:v>MN</c:v>
                </c:pt>
                <c:pt idx="2">
                  <c:v>UV</c:v>
                </c:pt>
                <c:pt idx="3">
                  <c:v>TF</c:v>
                </c:pt>
                <c:pt idx="4">
                  <c:v>OD</c:v>
                </c:pt>
                <c:pt idx="5">
                  <c:v>MED</c:v>
                </c:pt>
                <c:pt idx="6">
                  <c:v>JF</c:v>
                </c:pt>
                <c:pt idx="7">
                  <c:v>ALLE</c:v>
                </c:pt>
              </c:strCache>
            </c:strRef>
          </c:cat>
          <c:val>
            <c:numRef>
              <c:f>'[Studiestartsevaluering undersøkelse.xlsx]støtte til graflaging'!$G$158:$N$158</c:f>
              <c:numCache>
                <c:formatCode>0.0\ %</c:formatCode>
                <c:ptCount val="8"/>
                <c:pt idx="0">
                  <c:v>6.9444444444444441E-3</c:v>
                </c:pt>
                <c:pt idx="1">
                  <c:v>1.7482517482517484E-2</c:v>
                </c:pt>
                <c:pt idx="2">
                  <c:v>1.9230769230769232E-2</c:v>
                </c:pt>
                <c:pt idx="3">
                  <c:v>0</c:v>
                </c:pt>
                <c:pt idx="4">
                  <c:v>0</c:v>
                </c:pt>
                <c:pt idx="5">
                  <c:v>0</c:v>
                </c:pt>
                <c:pt idx="6">
                  <c:v>2.2222222222222223E-2</c:v>
                </c:pt>
                <c:pt idx="7">
                  <c:v>1.4146772767462422E-2</c:v>
                </c:pt>
              </c:numCache>
            </c:numRef>
          </c:val>
          <c:extLst>
            <c:ext xmlns:c16="http://schemas.microsoft.com/office/drawing/2014/chart" uri="{C3380CC4-5D6E-409C-BE32-E72D297353CC}">
              <c16:uniqueId val="{00000003-EF8D-419F-A6CE-C9BD56D8151B}"/>
            </c:ext>
          </c:extLst>
        </c:ser>
        <c:dLbls>
          <c:showLegendKey val="0"/>
          <c:showVal val="0"/>
          <c:showCatName val="0"/>
          <c:showSerName val="0"/>
          <c:showPercent val="0"/>
          <c:showBubbleSize val="0"/>
        </c:dLbls>
        <c:gapWidth val="219"/>
        <c:overlap val="-27"/>
        <c:axId val="628444591"/>
        <c:axId val="628442671"/>
      </c:barChart>
      <c:catAx>
        <c:axId val="6284445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628442671"/>
        <c:crosses val="autoZero"/>
        <c:auto val="1"/>
        <c:lblAlgn val="ctr"/>
        <c:lblOffset val="100"/>
        <c:noMultiLvlLbl val="0"/>
      </c:catAx>
      <c:valAx>
        <c:axId val="628442671"/>
        <c:scaling>
          <c:orientation val="minMax"/>
        </c:scaling>
        <c:delete val="0"/>
        <c:axPos val="l"/>
        <c:majorGridlines>
          <c:spPr>
            <a:ln w="9525" cap="flat" cmpd="sng" algn="ctr">
              <a:solidFill>
                <a:schemeClr val="tx1">
                  <a:lumMod val="15000"/>
                  <a:lumOff val="85000"/>
                </a:schemeClr>
              </a:solidFill>
              <a:round/>
            </a:ln>
            <a:effectLst/>
          </c:spPr>
        </c:majorGridlines>
        <c:numFmt formatCode="0.0\ %"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62844459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t>Har du en kollokviegruppe eller en gjeng medstudenter å møtes og studere med?</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tx>
            <c:strRef>
              <c:f>'[Studiestartsevaluering undersøkelse.xlsx]støtte til graflaging'!$F$161</c:f>
              <c:strCache>
                <c:ptCount val="1"/>
                <c:pt idx="0">
                  <c:v>Vært med</c:v>
                </c:pt>
              </c:strCache>
            </c:strRef>
          </c:tx>
          <c:spPr>
            <a:solidFill>
              <a:schemeClr val="accent1"/>
            </a:solidFill>
            <a:ln>
              <a:noFill/>
            </a:ln>
            <a:effectLst/>
          </c:spPr>
          <c:invertIfNegative val="0"/>
          <c:cat>
            <c:strRef>
              <c:f>'[Studiestartsevaluering undersøkelse.xlsx]støtte til graflaging'!$G$160:$N$160</c:f>
              <c:strCache>
                <c:ptCount val="8"/>
                <c:pt idx="0">
                  <c:v>HF</c:v>
                </c:pt>
                <c:pt idx="1">
                  <c:v>MN</c:v>
                </c:pt>
                <c:pt idx="2">
                  <c:v>UV</c:v>
                </c:pt>
                <c:pt idx="3">
                  <c:v>TF</c:v>
                </c:pt>
                <c:pt idx="4">
                  <c:v>OD</c:v>
                </c:pt>
                <c:pt idx="5">
                  <c:v>MED</c:v>
                </c:pt>
                <c:pt idx="6">
                  <c:v>JF</c:v>
                </c:pt>
                <c:pt idx="7">
                  <c:v>ALLE</c:v>
                </c:pt>
              </c:strCache>
            </c:strRef>
          </c:cat>
          <c:val>
            <c:numRef>
              <c:f>'[Studiestartsevaluering undersøkelse.xlsx]støtte til graflaging'!$G$161:$N$161</c:f>
              <c:numCache>
                <c:formatCode>0.0\ %</c:formatCode>
                <c:ptCount val="8"/>
                <c:pt idx="0">
                  <c:v>0.58333333333333337</c:v>
                </c:pt>
                <c:pt idx="1">
                  <c:v>0.60212765957446812</c:v>
                </c:pt>
                <c:pt idx="2">
                  <c:v>0.42465753424657532</c:v>
                </c:pt>
                <c:pt idx="3">
                  <c:v>0.5</c:v>
                </c:pt>
                <c:pt idx="4">
                  <c:v>0.66666666666666663</c:v>
                </c:pt>
                <c:pt idx="5">
                  <c:v>0.7567567567567568</c:v>
                </c:pt>
                <c:pt idx="6">
                  <c:v>0.5679012345679012</c:v>
                </c:pt>
                <c:pt idx="7">
                  <c:v>0.56653225806451613</c:v>
                </c:pt>
              </c:numCache>
            </c:numRef>
          </c:val>
          <c:extLst>
            <c:ext xmlns:c16="http://schemas.microsoft.com/office/drawing/2014/chart" uri="{C3380CC4-5D6E-409C-BE32-E72D297353CC}">
              <c16:uniqueId val="{00000000-E312-41D2-AB7F-3189F29FAA04}"/>
            </c:ext>
          </c:extLst>
        </c:ser>
        <c:ser>
          <c:idx val="1"/>
          <c:order val="1"/>
          <c:tx>
            <c:strRef>
              <c:f>'[Studiestartsevaluering undersøkelse.xlsx]støtte til graflaging'!$F$162</c:f>
              <c:strCache>
                <c:ptCount val="1"/>
                <c:pt idx="0">
                  <c:v>Ikke vært med</c:v>
                </c:pt>
              </c:strCache>
            </c:strRef>
          </c:tx>
          <c:spPr>
            <a:solidFill>
              <a:schemeClr val="accent5">
                <a:lumMod val="40000"/>
                <a:lumOff val="60000"/>
              </a:schemeClr>
            </a:solidFill>
            <a:ln>
              <a:noFill/>
            </a:ln>
            <a:effectLst/>
          </c:spPr>
          <c:invertIfNegative val="0"/>
          <c:cat>
            <c:strRef>
              <c:f>'[Studiestartsevaluering undersøkelse.xlsx]støtte til graflaging'!$G$160:$N$160</c:f>
              <c:strCache>
                <c:ptCount val="8"/>
                <c:pt idx="0">
                  <c:v>HF</c:v>
                </c:pt>
                <c:pt idx="1">
                  <c:v>MN</c:v>
                </c:pt>
                <c:pt idx="2">
                  <c:v>UV</c:v>
                </c:pt>
                <c:pt idx="3">
                  <c:v>TF</c:v>
                </c:pt>
                <c:pt idx="4">
                  <c:v>OD</c:v>
                </c:pt>
                <c:pt idx="5">
                  <c:v>MED</c:v>
                </c:pt>
                <c:pt idx="6">
                  <c:v>JF</c:v>
                </c:pt>
                <c:pt idx="7">
                  <c:v>ALLE</c:v>
                </c:pt>
              </c:strCache>
            </c:strRef>
          </c:cat>
          <c:val>
            <c:numRef>
              <c:f>'[Studiestartsevaluering undersøkelse.xlsx]støtte til graflaging'!$G$162:$N$162</c:f>
              <c:numCache>
                <c:formatCode>0.0\ %</c:formatCode>
                <c:ptCount val="8"/>
                <c:pt idx="0">
                  <c:v>0.15714285714285714</c:v>
                </c:pt>
                <c:pt idx="1">
                  <c:v>0.42105263157894735</c:v>
                </c:pt>
                <c:pt idx="2">
                  <c:v>0.2</c:v>
                </c:pt>
                <c:pt idx="3">
                  <c:v>0.25</c:v>
                </c:pt>
                <c:pt idx="4">
                  <c:v>0.875</c:v>
                </c:pt>
                <c:pt idx="5">
                  <c:v>0.25</c:v>
                </c:pt>
                <c:pt idx="6">
                  <c:v>0.55555555555555558</c:v>
                </c:pt>
                <c:pt idx="7">
                  <c:v>0.32272727272727275</c:v>
                </c:pt>
              </c:numCache>
            </c:numRef>
          </c:val>
          <c:extLst>
            <c:ext xmlns:c16="http://schemas.microsoft.com/office/drawing/2014/chart" uri="{C3380CC4-5D6E-409C-BE32-E72D297353CC}">
              <c16:uniqueId val="{00000001-E312-41D2-AB7F-3189F29FAA04}"/>
            </c:ext>
          </c:extLst>
        </c:ser>
        <c:dLbls>
          <c:showLegendKey val="0"/>
          <c:showVal val="0"/>
          <c:showCatName val="0"/>
          <c:showSerName val="0"/>
          <c:showPercent val="0"/>
          <c:showBubbleSize val="0"/>
        </c:dLbls>
        <c:gapWidth val="219"/>
        <c:overlap val="-27"/>
        <c:axId val="260118352"/>
        <c:axId val="260119312"/>
      </c:barChart>
      <c:catAx>
        <c:axId val="260118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260119312"/>
        <c:crosses val="autoZero"/>
        <c:auto val="1"/>
        <c:lblAlgn val="ctr"/>
        <c:lblOffset val="100"/>
        <c:noMultiLvlLbl val="0"/>
      </c:catAx>
      <c:valAx>
        <c:axId val="260119312"/>
        <c:scaling>
          <c:orientation val="minMax"/>
        </c:scaling>
        <c:delete val="0"/>
        <c:axPos val="l"/>
        <c:majorGridlines>
          <c:spPr>
            <a:ln w="9525" cap="flat" cmpd="sng" algn="ctr">
              <a:solidFill>
                <a:schemeClr val="tx1">
                  <a:lumMod val="15000"/>
                  <a:lumOff val="85000"/>
                </a:schemeClr>
              </a:solidFill>
              <a:round/>
            </a:ln>
            <a:effectLst/>
          </c:spPr>
        </c:majorGridlines>
        <c:numFmt formatCode="0.0\ %"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260118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t>Har du medstudenter det er naturlig å være sammen med utenom studier?</a:t>
            </a:r>
            <a:r>
              <a:rPr lang="nb-NO" baseline="0"/>
              <a:t> Ja-svar</a:t>
            </a:r>
            <a:endParaRPr lang="nb-NO"/>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tx>
            <c:strRef>
              <c:f>'[Studiestartsevaluering undersøkelse.xlsx]støtte til graflaging'!$F$168</c:f>
              <c:strCache>
                <c:ptCount val="1"/>
                <c:pt idx="0">
                  <c:v>ALLE</c:v>
                </c:pt>
              </c:strCache>
            </c:strRef>
          </c:tx>
          <c:spPr>
            <a:solidFill>
              <a:schemeClr val="accent1"/>
            </a:solidFill>
            <a:ln>
              <a:noFill/>
            </a:ln>
            <a:effectLst/>
          </c:spPr>
          <c:invertIfNegative val="0"/>
          <c:cat>
            <c:strRef>
              <c:f>'[Studiestartsevaluering undersøkelse.xlsx]støtte til graflaging'!$G$167:$M$167</c:f>
              <c:strCache>
                <c:ptCount val="7"/>
                <c:pt idx="0">
                  <c:v>HF</c:v>
                </c:pt>
                <c:pt idx="1">
                  <c:v>MN</c:v>
                </c:pt>
                <c:pt idx="2">
                  <c:v>UV</c:v>
                </c:pt>
                <c:pt idx="3">
                  <c:v>TF</c:v>
                </c:pt>
                <c:pt idx="4">
                  <c:v>OD</c:v>
                </c:pt>
                <c:pt idx="5">
                  <c:v>MED</c:v>
                </c:pt>
                <c:pt idx="6">
                  <c:v>ALLE</c:v>
                </c:pt>
              </c:strCache>
            </c:strRef>
          </c:cat>
          <c:val>
            <c:numRef>
              <c:f>'[Studiestartsevaluering undersøkelse.xlsx]støtte til graflaging'!$G$168:$M$168</c:f>
              <c:numCache>
                <c:formatCode>0.0\ %</c:formatCode>
                <c:ptCount val="7"/>
                <c:pt idx="0">
                  <c:v>0.45833333333333331</c:v>
                </c:pt>
                <c:pt idx="1">
                  <c:v>0.56993006993006989</c:v>
                </c:pt>
                <c:pt idx="2">
                  <c:v>0.53846153846153844</c:v>
                </c:pt>
                <c:pt idx="3">
                  <c:v>0.25</c:v>
                </c:pt>
                <c:pt idx="4">
                  <c:v>0.625</c:v>
                </c:pt>
                <c:pt idx="5">
                  <c:v>0.65853658536585369</c:v>
                </c:pt>
                <c:pt idx="6">
                  <c:v>0.53700000000000003</c:v>
                </c:pt>
              </c:numCache>
            </c:numRef>
          </c:val>
          <c:extLst>
            <c:ext xmlns:c16="http://schemas.microsoft.com/office/drawing/2014/chart" uri="{C3380CC4-5D6E-409C-BE32-E72D297353CC}">
              <c16:uniqueId val="{00000000-6BE0-492F-8904-995188B5C3FC}"/>
            </c:ext>
          </c:extLst>
        </c:ser>
        <c:dLbls>
          <c:showLegendKey val="0"/>
          <c:showVal val="0"/>
          <c:showCatName val="0"/>
          <c:showSerName val="0"/>
          <c:showPercent val="0"/>
          <c:showBubbleSize val="0"/>
        </c:dLbls>
        <c:gapWidth val="219"/>
        <c:overlap val="-27"/>
        <c:axId val="535204175"/>
        <c:axId val="535204655"/>
      </c:barChart>
      <c:catAx>
        <c:axId val="5352041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535204655"/>
        <c:crosses val="autoZero"/>
        <c:auto val="1"/>
        <c:lblAlgn val="ctr"/>
        <c:lblOffset val="100"/>
        <c:noMultiLvlLbl val="0"/>
      </c:catAx>
      <c:valAx>
        <c:axId val="535204655"/>
        <c:scaling>
          <c:orientation val="minMax"/>
        </c:scaling>
        <c:delete val="0"/>
        <c:axPos val="l"/>
        <c:majorGridlines>
          <c:spPr>
            <a:ln w="9525" cap="flat" cmpd="sng" algn="ctr">
              <a:solidFill>
                <a:schemeClr val="tx1">
                  <a:lumMod val="15000"/>
                  <a:lumOff val="85000"/>
                </a:schemeClr>
              </a:solidFill>
              <a:round/>
            </a:ln>
            <a:effectLst/>
          </c:spPr>
        </c:majorGridlines>
        <c:numFmt formatCode="0.0\ %"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53520417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sz="1400" b="0" i="0" u="none" strike="noStrike" kern="1200" spc="0" baseline="0">
                <a:solidFill>
                  <a:sysClr val="windowText" lastClr="000000">
                    <a:lumMod val="65000"/>
                    <a:lumOff val="35000"/>
                  </a:sysClr>
                </a:solidFill>
              </a:rPr>
              <a:t>Har du medstudenter det er naturlig å være sammen med utenom studier? Ja-svar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tx>
            <c:strRef>
              <c:f>'[Studiestartsevaluering undersøkelse.xlsx]støtte til graflaging'!$F$169</c:f>
              <c:strCache>
                <c:ptCount val="1"/>
                <c:pt idx="0">
                  <c:v>Vært med</c:v>
                </c:pt>
              </c:strCache>
            </c:strRef>
          </c:tx>
          <c:spPr>
            <a:solidFill>
              <a:schemeClr val="accent1"/>
            </a:solidFill>
            <a:ln>
              <a:noFill/>
            </a:ln>
            <a:effectLst/>
          </c:spPr>
          <c:invertIfNegative val="0"/>
          <c:cat>
            <c:strRef>
              <c:f>'[Studiestartsevaluering undersøkelse.xlsx]støtte til graflaging'!$G$167:$M$167</c:f>
              <c:strCache>
                <c:ptCount val="7"/>
                <c:pt idx="0">
                  <c:v>HF</c:v>
                </c:pt>
                <c:pt idx="1">
                  <c:v>MN</c:v>
                </c:pt>
                <c:pt idx="2">
                  <c:v>UV</c:v>
                </c:pt>
                <c:pt idx="3">
                  <c:v>TF</c:v>
                </c:pt>
                <c:pt idx="4">
                  <c:v>OD</c:v>
                </c:pt>
                <c:pt idx="5">
                  <c:v>MED</c:v>
                </c:pt>
                <c:pt idx="6">
                  <c:v>ALLE</c:v>
                </c:pt>
              </c:strCache>
            </c:strRef>
          </c:cat>
          <c:val>
            <c:numRef>
              <c:f>'[Studiestartsevaluering undersøkelse.xlsx]støtte til graflaging'!$G$169:$M$169</c:f>
              <c:numCache>
                <c:formatCode>0.0\ %</c:formatCode>
                <c:ptCount val="7"/>
                <c:pt idx="0">
                  <c:v>0.55092592592592593</c:v>
                </c:pt>
                <c:pt idx="1">
                  <c:v>0.61276595744680851</c:v>
                </c:pt>
                <c:pt idx="2">
                  <c:v>0.67123287671232879</c:v>
                </c:pt>
                <c:pt idx="3">
                  <c:v>0.375</c:v>
                </c:pt>
                <c:pt idx="4">
                  <c:v>0.53333333333333333</c:v>
                </c:pt>
                <c:pt idx="5">
                  <c:v>0.67567567567567566</c:v>
                </c:pt>
                <c:pt idx="6">
                  <c:v>0.5714285714285714</c:v>
                </c:pt>
              </c:numCache>
            </c:numRef>
          </c:val>
          <c:extLst>
            <c:ext xmlns:c16="http://schemas.microsoft.com/office/drawing/2014/chart" uri="{C3380CC4-5D6E-409C-BE32-E72D297353CC}">
              <c16:uniqueId val="{00000000-4898-4A3D-B56F-39E860C7AAE7}"/>
            </c:ext>
          </c:extLst>
        </c:ser>
        <c:ser>
          <c:idx val="1"/>
          <c:order val="1"/>
          <c:tx>
            <c:strRef>
              <c:f>'[Studiestartsevaluering undersøkelse.xlsx]støtte til graflaging'!$F$170</c:f>
              <c:strCache>
                <c:ptCount val="1"/>
                <c:pt idx="0">
                  <c:v>Ikke vært med</c:v>
                </c:pt>
              </c:strCache>
            </c:strRef>
          </c:tx>
          <c:spPr>
            <a:solidFill>
              <a:schemeClr val="accent5">
                <a:lumMod val="60000"/>
                <a:lumOff val="40000"/>
              </a:schemeClr>
            </a:solidFill>
            <a:ln>
              <a:noFill/>
            </a:ln>
            <a:effectLst/>
          </c:spPr>
          <c:invertIfNegative val="0"/>
          <c:cat>
            <c:strRef>
              <c:f>'[Studiestartsevaluering undersøkelse.xlsx]støtte til graflaging'!$G$167:$M$167</c:f>
              <c:strCache>
                <c:ptCount val="7"/>
                <c:pt idx="0">
                  <c:v>HF</c:v>
                </c:pt>
                <c:pt idx="1">
                  <c:v>MN</c:v>
                </c:pt>
                <c:pt idx="2">
                  <c:v>UV</c:v>
                </c:pt>
                <c:pt idx="3">
                  <c:v>TF</c:v>
                </c:pt>
                <c:pt idx="4">
                  <c:v>OD</c:v>
                </c:pt>
                <c:pt idx="5">
                  <c:v>MED</c:v>
                </c:pt>
                <c:pt idx="6">
                  <c:v>ALLE</c:v>
                </c:pt>
              </c:strCache>
            </c:strRef>
          </c:cat>
          <c:val>
            <c:numRef>
              <c:f>'[Studiestartsevaluering undersøkelse.xlsx]støtte til graflaging'!$G$170:$M$170</c:f>
              <c:numCache>
                <c:formatCode>0.0\ %</c:formatCode>
                <c:ptCount val="7"/>
                <c:pt idx="0">
                  <c:v>0.18571428571428572</c:v>
                </c:pt>
                <c:pt idx="1">
                  <c:v>0.36842105263157893</c:v>
                </c:pt>
                <c:pt idx="2">
                  <c:v>0.23333333333333334</c:v>
                </c:pt>
                <c:pt idx="3">
                  <c:v>0</c:v>
                </c:pt>
                <c:pt idx="4">
                  <c:v>0.75</c:v>
                </c:pt>
                <c:pt idx="5">
                  <c:v>0.5</c:v>
                </c:pt>
                <c:pt idx="6">
                  <c:v>0.28899082568807338</c:v>
                </c:pt>
              </c:numCache>
            </c:numRef>
          </c:val>
          <c:extLst>
            <c:ext xmlns:c16="http://schemas.microsoft.com/office/drawing/2014/chart" uri="{C3380CC4-5D6E-409C-BE32-E72D297353CC}">
              <c16:uniqueId val="{00000001-4898-4A3D-B56F-39E860C7AAE7}"/>
            </c:ext>
          </c:extLst>
        </c:ser>
        <c:dLbls>
          <c:showLegendKey val="0"/>
          <c:showVal val="0"/>
          <c:showCatName val="0"/>
          <c:showSerName val="0"/>
          <c:showPercent val="0"/>
          <c:showBubbleSize val="0"/>
        </c:dLbls>
        <c:gapWidth val="219"/>
        <c:overlap val="-27"/>
        <c:axId val="576876879"/>
        <c:axId val="576882639"/>
      </c:barChart>
      <c:catAx>
        <c:axId val="5768768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576882639"/>
        <c:crosses val="autoZero"/>
        <c:auto val="1"/>
        <c:lblAlgn val="ctr"/>
        <c:lblOffset val="100"/>
        <c:noMultiLvlLbl val="0"/>
      </c:catAx>
      <c:valAx>
        <c:axId val="576882639"/>
        <c:scaling>
          <c:orientation val="minMax"/>
        </c:scaling>
        <c:delete val="0"/>
        <c:axPos val="l"/>
        <c:majorGridlines>
          <c:spPr>
            <a:ln w="9525" cap="flat" cmpd="sng" algn="ctr">
              <a:solidFill>
                <a:schemeClr val="tx1">
                  <a:lumMod val="15000"/>
                  <a:lumOff val="85000"/>
                </a:schemeClr>
              </a:solidFill>
              <a:round/>
            </a:ln>
            <a:effectLst/>
          </c:spPr>
        </c:majorGridlines>
        <c:numFmt formatCode="0.0\ %"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57687687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t>Hvor fornøyd er du med studiestartsuken?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tx>
            <c:strRef>
              <c:f>'[Studiestartsevaluering undersøkelse.xlsx]støtte til graflaging'!$D$189</c:f>
              <c:strCache>
                <c:ptCount val="1"/>
                <c:pt idx="0">
                  <c:v>1</c:v>
                </c:pt>
              </c:strCache>
            </c:strRef>
          </c:tx>
          <c:spPr>
            <a:solidFill>
              <a:schemeClr val="accent1"/>
            </a:solidFill>
            <a:ln>
              <a:noFill/>
            </a:ln>
            <a:effectLst/>
          </c:spPr>
          <c:invertIfNegative val="0"/>
          <c:cat>
            <c:strRef>
              <c:f>'[Studiestartsevaluering undersøkelse.xlsx]støtte til graflaging'!$E$188:$L$188</c:f>
              <c:strCache>
                <c:ptCount val="8"/>
                <c:pt idx="0">
                  <c:v>HF</c:v>
                </c:pt>
                <c:pt idx="1">
                  <c:v>MN</c:v>
                </c:pt>
                <c:pt idx="2">
                  <c:v>UV</c:v>
                </c:pt>
                <c:pt idx="3">
                  <c:v>TF</c:v>
                </c:pt>
                <c:pt idx="4">
                  <c:v>OD</c:v>
                </c:pt>
                <c:pt idx="5">
                  <c:v>MED</c:v>
                </c:pt>
                <c:pt idx="6">
                  <c:v>JF</c:v>
                </c:pt>
                <c:pt idx="7">
                  <c:v>ALLE</c:v>
                </c:pt>
              </c:strCache>
            </c:strRef>
          </c:cat>
          <c:val>
            <c:numRef>
              <c:f>'[Studiestartsevaluering undersøkelse.xlsx]støtte til graflaging'!$E$189:$L$189</c:f>
              <c:numCache>
                <c:formatCode>0.0\ %</c:formatCode>
                <c:ptCount val="8"/>
                <c:pt idx="0">
                  <c:v>3.125E-2</c:v>
                </c:pt>
                <c:pt idx="1">
                  <c:v>1.2237762237762238E-2</c:v>
                </c:pt>
                <c:pt idx="2">
                  <c:v>3.8461538461538464E-2</c:v>
                </c:pt>
                <c:pt idx="3">
                  <c:v>0</c:v>
                </c:pt>
                <c:pt idx="4">
                  <c:v>4.1666666666666664E-2</c:v>
                </c:pt>
                <c:pt idx="5">
                  <c:v>0</c:v>
                </c:pt>
                <c:pt idx="6">
                  <c:v>1.1111111111111112E-2</c:v>
                </c:pt>
                <c:pt idx="7">
                  <c:v>1.9451812555260833E-2</c:v>
                </c:pt>
              </c:numCache>
            </c:numRef>
          </c:val>
          <c:extLst>
            <c:ext xmlns:c16="http://schemas.microsoft.com/office/drawing/2014/chart" uri="{C3380CC4-5D6E-409C-BE32-E72D297353CC}">
              <c16:uniqueId val="{00000000-EA88-4707-9BC3-0C4B950017E4}"/>
            </c:ext>
          </c:extLst>
        </c:ser>
        <c:ser>
          <c:idx val="1"/>
          <c:order val="1"/>
          <c:tx>
            <c:strRef>
              <c:f>'[Studiestartsevaluering undersøkelse.xlsx]støtte til graflaging'!$D$190</c:f>
              <c:strCache>
                <c:ptCount val="1"/>
                <c:pt idx="0">
                  <c:v>2</c:v>
                </c:pt>
              </c:strCache>
            </c:strRef>
          </c:tx>
          <c:spPr>
            <a:solidFill>
              <a:schemeClr val="tx2">
                <a:lumMod val="60000"/>
                <a:lumOff val="40000"/>
              </a:schemeClr>
            </a:solidFill>
            <a:ln>
              <a:noFill/>
            </a:ln>
            <a:effectLst/>
          </c:spPr>
          <c:invertIfNegative val="0"/>
          <c:cat>
            <c:strRef>
              <c:f>'[Studiestartsevaluering undersøkelse.xlsx]støtte til graflaging'!$E$188:$L$188</c:f>
              <c:strCache>
                <c:ptCount val="8"/>
                <c:pt idx="0">
                  <c:v>HF</c:v>
                </c:pt>
                <c:pt idx="1">
                  <c:v>MN</c:v>
                </c:pt>
                <c:pt idx="2">
                  <c:v>UV</c:v>
                </c:pt>
                <c:pt idx="3">
                  <c:v>TF</c:v>
                </c:pt>
                <c:pt idx="4">
                  <c:v>OD</c:v>
                </c:pt>
                <c:pt idx="5">
                  <c:v>MED</c:v>
                </c:pt>
                <c:pt idx="6">
                  <c:v>JF</c:v>
                </c:pt>
                <c:pt idx="7">
                  <c:v>ALLE</c:v>
                </c:pt>
              </c:strCache>
            </c:strRef>
          </c:cat>
          <c:val>
            <c:numRef>
              <c:f>'[Studiestartsevaluering undersøkelse.xlsx]støtte til graflaging'!$E$190:$L$190</c:f>
              <c:numCache>
                <c:formatCode>0.0\ %</c:formatCode>
                <c:ptCount val="8"/>
                <c:pt idx="0">
                  <c:v>2.0833333333333332E-2</c:v>
                </c:pt>
                <c:pt idx="1">
                  <c:v>2.2727272727272728E-2</c:v>
                </c:pt>
                <c:pt idx="2">
                  <c:v>3.8461538461538464E-2</c:v>
                </c:pt>
                <c:pt idx="3">
                  <c:v>8.3333333333333329E-2</c:v>
                </c:pt>
                <c:pt idx="4">
                  <c:v>8.3333333333333329E-2</c:v>
                </c:pt>
                <c:pt idx="5">
                  <c:v>2.4390243902439025E-2</c:v>
                </c:pt>
                <c:pt idx="6">
                  <c:v>4.4444444444444446E-2</c:v>
                </c:pt>
                <c:pt idx="7">
                  <c:v>2.7409372236958444E-2</c:v>
                </c:pt>
              </c:numCache>
            </c:numRef>
          </c:val>
          <c:extLst>
            <c:ext xmlns:c16="http://schemas.microsoft.com/office/drawing/2014/chart" uri="{C3380CC4-5D6E-409C-BE32-E72D297353CC}">
              <c16:uniqueId val="{00000001-EA88-4707-9BC3-0C4B950017E4}"/>
            </c:ext>
          </c:extLst>
        </c:ser>
        <c:ser>
          <c:idx val="2"/>
          <c:order val="2"/>
          <c:tx>
            <c:strRef>
              <c:f>'[Studiestartsevaluering undersøkelse.xlsx]støtte til graflaging'!$D$191</c:f>
              <c:strCache>
                <c:ptCount val="1"/>
                <c:pt idx="0">
                  <c:v>3</c:v>
                </c:pt>
              </c:strCache>
            </c:strRef>
          </c:tx>
          <c:spPr>
            <a:solidFill>
              <a:schemeClr val="accent3"/>
            </a:solidFill>
            <a:ln>
              <a:noFill/>
            </a:ln>
            <a:effectLst/>
          </c:spPr>
          <c:invertIfNegative val="0"/>
          <c:cat>
            <c:strRef>
              <c:f>'[Studiestartsevaluering undersøkelse.xlsx]støtte til graflaging'!$E$188:$L$188</c:f>
              <c:strCache>
                <c:ptCount val="8"/>
                <c:pt idx="0">
                  <c:v>HF</c:v>
                </c:pt>
                <c:pt idx="1">
                  <c:v>MN</c:v>
                </c:pt>
                <c:pt idx="2">
                  <c:v>UV</c:v>
                </c:pt>
                <c:pt idx="3">
                  <c:v>TF</c:v>
                </c:pt>
                <c:pt idx="4">
                  <c:v>OD</c:v>
                </c:pt>
                <c:pt idx="5">
                  <c:v>MED</c:v>
                </c:pt>
                <c:pt idx="6">
                  <c:v>JF</c:v>
                </c:pt>
                <c:pt idx="7">
                  <c:v>ALLE</c:v>
                </c:pt>
              </c:strCache>
            </c:strRef>
          </c:cat>
          <c:val>
            <c:numRef>
              <c:f>'[Studiestartsevaluering undersøkelse.xlsx]støtte til graflaging'!$E$191:$L$191</c:f>
              <c:numCache>
                <c:formatCode>0.0\ %</c:formatCode>
                <c:ptCount val="8"/>
                <c:pt idx="0">
                  <c:v>0.11458333333333333</c:v>
                </c:pt>
                <c:pt idx="1">
                  <c:v>7.5174825174825169E-2</c:v>
                </c:pt>
                <c:pt idx="2">
                  <c:v>7.6923076923076927E-2</c:v>
                </c:pt>
                <c:pt idx="3">
                  <c:v>0.16666666666666666</c:v>
                </c:pt>
                <c:pt idx="4">
                  <c:v>0.125</c:v>
                </c:pt>
                <c:pt idx="5">
                  <c:v>2.4390243902439025E-2</c:v>
                </c:pt>
                <c:pt idx="6">
                  <c:v>4.4444444444444446E-2</c:v>
                </c:pt>
                <c:pt idx="7">
                  <c:v>8.3112290008841738E-2</c:v>
                </c:pt>
              </c:numCache>
            </c:numRef>
          </c:val>
          <c:extLst>
            <c:ext xmlns:c16="http://schemas.microsoft.com/office/drawing/2014/chart" uri="{C3380CC4-5D6E-409C-BE32-E72D297353CC}">
              <c16:uniqueId val="{00000002-EA88-4707-9BC3-0C4B950017E4}"/>
            </c:ext>
          </c:extLst>
        </c:ser>
        <c:ser>
          <c:idx val="3"/>
          <c:order val="3"/>
          <c:tx>
            <c:strRef>
              <c:f>'[Studiestartsevaluering undersøkelse.xlsx]støtte til graflaging'!$D$192</c:f>
              <c:strCache>
                <c:ptCount val="1"/>
                <c:pt idx="0">
                  <c:v>4</c:v>
                </c:pt>
              </c:strCache>
            </c:strRef>
          </c:tx>
          <c:spPr>
            <a:solidFill>
              <a:schemeClr val="accent4"/>
            </a:solidFill>
            <a:ln>
              <a:noFill/>
            </a:ln>
            <a:effectLst/>
          </c:spPr>
          <c:invertIfNegative val="0"/>
          <c:cat>
            <c:strRef>
              <c:f>'[Studiestartsevaluering undersøkelse.xlsx]støtte til graflaging'!$E$188:$L$188</c:f>
              <c:strCache>
                <c:ptCount val="8"/>
                <c:pt idx="0">
                  <c:v>HF</c:v>
                </c:pt>
                <c:pt idx="1">
                  <c:v>MN</c:v>
                </c:pt>
                <c:pt idx="2">
                  <c:v>UV</c:v>
                </c:pt>
                <c:pt idx="3">
                  <c:v>TF</c:v>
                </c:pt>
                <c:pt idx="4">
                  <c:v>OD</c:v>
                </c:pt>
                <c:pt idx="5">
                  <c:v>MED</c:v>
                </c:pt>
                <c:pt idx="6">
                  <c:v>JF</c:v>
                </c:pt>
                <c:pt idx="7">
                  <c:v>ALLE</c:v>
                </c:pt>
              </c:strCache>
            </c:strRef>
          </c:cat>
          <c:val>
            <c:numRef>
              <c:f>'[Studiestartsevaluering undersøkelse.xlsx]støtte til graflaging'!$E$192:$L$192</c:f>
              <c:numCache>
                <c:formatCode>0.0\ %</c:formatCode>
                <c:ptCount val="8"/>
                <c:pt idx="0">
                  <c:v>0.25</c:v>
                </c:pt>
                <c:pt idx="1">
                  <c:v>0.24650349650349651</c:v>
                </c:pt>
                <c:pt idx="2">
                  <c:v>0.31730769230769229</c:v>
                </c:pt>
                <c:pt idx="3">
                  <c:v>0.16666666666666666</c:v>
                </c:pt>
                <c:pt idx="4">
                  <c:v>0.16666666666666666</c:v>
                </c:pt>
                <c:pt idx="5">
                  <c:v>9.7560975609756101E-2</c:v>
                </c:pt>
                <c:pt idx="6">
                  <c:v>0.12222222222222222</c:v>
                </c:pt>
                <c:pt idx="7">
                  <c:v>0.23607427055702918</c:v>
                </c:pt>
              </c:numCache>
            </c:numRef>
          </c:val>
          <c:extLst>
            <c:ext xmlns:c16="http://schemas.microsoft.com/office/drawing/2014/chart" uri="{C3380CC4-5D6E-409C-BE32-E72D297353CC}">
              <c16:uniqueId val="{00000003-EA88-4707-9BC3-0C4B950017E4}"/>
            </c:ext>
          </c:extLst>
        </c:ser>
        <c:ser>
          <c:idx val="4"/>
          <c:order val="4"/>
          <c:tx>
            <c:strRef>
              <c:f>'[Studiestartsevaluering undersøkelse.xlsx]støtte til graflaging'!$D$193</c:f>
              <c:strCache>
                <c:ptCount val="1"/>
                <c:pt idx="0">
                  <c:v>5</c:v>
                </c:pt>
              </c:strCache>
            </c:strRef>
          </c:tx>
          <c:spPr>
            <a:solidFill>
              <a:schemeClr val="accent5"/>
            </a:solidFill>
            <a:ln>
              <a:noFill/>
            </a:ln>
            <a:effectLst/>
          </c:spPr>
          <c:invertIfNegative val="0"/>
          <c:cat>
            <c:strRef>
              <c:f>'[Studiestartsevaluering undersøkelse.xlsx]støtte til graflaging'!$E$188:$L$188</c:f>
              <c:strCache>
                <c:ptCount val="8"/>
                <c:pt idx="0">
                  <c:v>HF</c:v>
                </c:pt>
                <c:pt idx="1">
                  <c:v>MN</c:v>
                </c:pt>
                <c:pt idx="2">
                  <c:v>UV</c:v>
                </c:pt>
                <c:pt idx="3">
                  <c:v>TF</c:v>
                </c:pt>
                <c:pt idx="4">
                  <c:v>OD</c:v>
                </c:pt>
                <c:pt idx="5">
                  <c:v>MED</c:v>
                </c:pt>
                <c:pt idx="6">
                  <c:v>JF</c:v>
                </c:pt>
                <c:pt idx="7">
                  <c:v>ALLE</c:v>
                </c:pt>
              </c:strCache>
            </c:strRef>
          </c:cat>
          <c:val>
            <c:numRef>
              <c:f>'[Studiestartsevaluering undersøkelse.xlsx]støtte til graflaging'!$E$193:$L$193</c:f>
              <c:numCache>
                <c:formatCode>0.0\ %</c:formatCode>
                <c:ptCount val="8"/>
                <c:pt idx="0">
                  <c:v>0.24305555555555555</c:v>
                </c:pt>
                <c:pt idx="1">
                  <c:v>0.24825174825174826</c:v>
                </c:pt>
                <c:pt idx="2">
                  <c:v>0.19230769230769232</c:v>
                </c:pt>
                <c:pt idx="3">
                  <c:v>0.16666666666666666</c:v>
                </c:pt>
                <c:pt idx="4">
                  <c:v>0.20833333333333334</c:v>
                </c:pt>
                <c:pt idx="5">
                  <c:v>0.24390243902439024</c:v>
                </c:pt>
                <c:pt idx="6">
                  <c:v>0.18888888888888888</c:v>
                </c:pt>
                <c:pt idx="7">
                  <c:v>0.23519009725906279</c:v>
                </c:pt>
              </c:numCache>
            </c:numRef>
          </c:val>
          <c:extLst>
            <c:ext xmlns:c16="http://schemas.microsoft.com/office/drawing/2014/chart" uri="{C3380CC4-5D6E-409C-BE32-E72D297353CC}">
              <c16:uniqueId val="{00000004-EA88-4707-9BC3-0C4B950017E4}"/>
            </c:ext>
          </c:extLst>
        </c:ser>
        <c:ser>
          <c:idx val="5"/>
          <c:order val="5"/>
          <c:tx>
            <c:strRef>
              <c:f>'[Studiestartsevaluering undersøkelse.xlsx]støtte til graflaging'!$D$194</c:f>
              <c:strCache>
                <c:ptCount val="1"/>
                <c:pt idx="0">
                  <c:v>6</c:v>
                </c:pt>
              </c:strCache>
            </c:strRef>
          </c:tx>
          <c:spPr>
            <a:solidFill>
              <a:schemeClr val="accent6"/>
            </a:solidFill>
            <a:ln>
              <a:noFill/>
            </a:ln>
            <a:effectLst/>
          </c:spPr>
          <c:invertIfNegative val="0"/>
          <c:cat>
            <c:strRef>
              <c:f>'[Studiestartsevaluering undersøkelse.xlsx]støtte til graflaging'!$E$188:$L$188</c:f>
              <c:strCache>
                <c:ptCount val="8"/>
                <c:pt idx="0">
                  <c:v>HF</c:v>
                </c:pt>
                <c:pt idx="1">
                  <c:v>MN</c:v>
                </c:pt>
                <c:pt idx="2">
                  <c:v>UV</c:v>
                </c:pt>
                <c:pt idx="3">
                  <c:v>TF</c:v>
                </c:pt>
                <c:pt idx="4">
                  <c:v>OD</c:v>
                </c:pt>
                <c:pt idx="5">
                  <c:v>MED</c:v>
                </c:pt>
                <c:pt idx="6">
                  <c:v>JF</c:v>
                </c:pt>
                <c:pt idx="7">
                  <c:v>ALLE</c:v>
                </c:pt>
              </c:strCache>
            </c:strRef>
          </c:cat>
          <c:val>
            <c:numRef>
              <c:f>'[Studiestartsevaluering undersøkelse.xlsx]støtte til graflaging'!$E$194:$L$194</c:f>
              <c:numCache>
                <c:formatCode>0.0\ %</c:formatCode>
                <c:ptCount val="8"/>
                <c:pt idx="0">
                  <c:v>0.2013888888888889</c:v>
                </c:pt>
                <c:pt idx="1">
                  <c:v>0.24475524475524477</c:v>
                </c:pt>
                <c:pt idx="2">
                  <c:v>0.22115384615384615</c:v>
                </c:pt>
                <c:pt idx="3">
                  <c:v>0.16666666666666666</c:v>
                </c:pt>
                <c:pt idx="4">
                  <c:v>0.25</c:v>
                </c:pt>
                <c:pt idx="5">
                  <c:v>0.34146341463414637</c:v>
                </c:pt>
                <c:pt idx="6">
                  <c:v>0.28888888888888886</c:v>
                </c:pt>
                <c:pt idx="7">
                  <c:v>0.23784261715296198</c:v>
                </c:pt>
              </c:numCache>
            </c:numRef>
          </c:val>
          <c:extLst>
            <c:ext xmlns:c16="http://schemas.microsoft.com/office/drawing/2014/chart" uri="{C3380CC4-5D6E-409C-BE32-E72D297353CC}">
              <c16:uniqueId val="{00000005-EA88-4707-9BC3-0C4B950017E4}"/>
            </c:ext>
          </c:extLst>
        </c:ser>
        <c:ser>
          <c:idx val="6"/>
          <c:order val="6"/>
          <c:tx>
            <c:strRef>
              <c:f>'[Studiestartsevaluering undersøkelse.xlsx]støtte til graflaging'!$D$195</c:f>
              <c:strCache>
                <c:ptCount val="1"/>
                <c:pt idx="0">
                  <c:v>7</c:v>
                </c:pt>
              </c:strCache>
            </c:strRef>
          </c:tx>
          <c:spPr>
            <a:solidFill>
              <a:schemeClr val="accent1">
                <a:lumMod val="60000"/>
              </a:schemeClr>
            </a:solidFill>
            <a:ln>
              <a:noFill/>
            </a:ln>
            <a:effectLst/>
          </c:spPr>
          <c:invertIfNegative val="0"/>
          <c:cat>
            <c:strRef>
              <c:f>'[Studiestartsevaluering undersøkelse.xlsx]støtte til graflaging'!$E$188:$L$188</c:f>
              <c:strCache>
                <c:ptCount val="8"/>
                <c:pt idx="0">
                  <c:v>HF</c:v>
                </c:pt>
                <c:pt idx="1">
                  <c:v>MN</c:v>
                </c:pt>
                <c:pt idx="2">
                  <c:v>UV</c:v>
                </c:pt>
                <c:pt idx="3">
                  <c:v>TF</c:v>
                </c:pt>
                <c:pt idx="4">
                  <c:v>OD</c:v>
                </c:pt>
                <c:pt idx="5">
                  <c:v>MED</c:v>
                </c:pt>
                <c:pt idx="6">
                  <c:v>JF</c:v>
                </c:pt>
                <c:pt idx="7">
                  <c:v>ALLE</c:v>
                </c:pt>
              </c:strCache>
            </c:strRef>
          </c:cat>
          <c:val>
            <c:numRef>
              <c:f>'[Studiestartsevaluering undersøkelse.xlsx]støtte til graflaging'!$E$195:$L$195</c:f>
              <c:numCache>
                <c:formatCode>0.0\ %</c:formatCode>
                <c:ptCount val="8"/>
                <c:pt idx="0">
                  <c:v>0.1388888888888889</c:v>
                </c:pt>
                <c:pt idx="1">
                  <c:v>0.15034965034965034</c:v>
                </c:pt>
                <c:pt idx="2">
                  <c:v>0.11538461538461539</c:v>
                </c:pt>
                <c:pt idx="3">
                  <c:v>0.25</c:v>
                </c:pt>
                <c:pt idx="4">
                  <c:v>0.29166666666666669</c:v>
                </c:pt>
                <c:pt idx="5">
                  <c:v>0.26829268292682928</c:v>
                </c:pt>
                <c:pt idx="6">
                  <c:v>0.3</c:v>
                </c:pt>
                <c:pt idx="7">
                  <c:v>0.16445623342175067</c:v>
                </c:pt>
              </c:numCache>
            </c:numRef>
          </c:val>
          <c:extLst>
            <c:ext xmlns:c16="http://schemas.microsoft.com/office/drawing/2014/chart" uri="{C3380CC4-5D6E-409C-BE32-E72D297353CC}">
              <c16:uniqueId val="{00000006-EA88-4707-9BC3-0C4B950017E4}"/>
            </c:ext>
          </c:extLst>
        </c:ser>
        <c:dLbls>
          <c:showLegendKey val="0"/>
          <c:showVal val="0"/>
          <c:showCatName val="0"/>
          <c:showSerName val="0"/>
          <c:showPercent val="0"/>
          <c:showBubbleSize val="0"/>
        </c:dLbls>
        <c:gapWidth val="219"/>
        <c:overlap val="-27"/>
        <c:axId val="1112577760"/>
        <c:axId val="1112572480"/>
      </c:barChart>
      <c:catAx>
        <c:axId val="1112577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1112572480"/>
        <c:crosses val="autoZero"/>
        <c:auto val="1"/>
        <c:lblAlgn val="ctr"/>
        <c:lblOffset val="100"/>
        <c:noMultiLvlLbl val="0"/>
      </c:catAx>
      <c:valAx>
        <c:axId val="1112572480"/>
        <c:scaling>
          <c:orientation val="minMax"/>
        </c:scaling>
        <c:delete val="0"/>
        <c:axPos val="l"/>
        <c:majorGridlines>
          <c:spPr>
            <a:ln w="9525" cap="flat" cmpd="sng" algn="ctr">
              <a:solidFill>
                <a:schemeClr val="tx1">
                  <a:lumMod val="15000"/>
                  <a:lumOff val="85000"/>
                </a:schemeClr>
              </a:solidFill>
              <a:round/>
            </a:ln>
            <a:effectLst/>
          </c:spPr>
        </c:majorGridlines>
        <c:numFmt formatCode="0.0\ %"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1112577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
    <cx:plotArea>
      <cx:plotAreaRegion/>
    </cx:plotArea>
  </cx:chart>
</cx:chartSpace>
</file>

<file path=ppt/charts/chartEx2.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'[Studiestartsevaluering undersøkelse.xlsx]Ark1'!$E$22:$E$32</cx:f>
        <cx:lvl ptCount="11">
          <cx:pt idx="0">18 – 24</cx:pt>
          <cx:pt idx="1">25 – 31</cx:pt>
          <cx:pt idx="2">32 – 38</cx:pt>
          <cx:pt idx="3">39 – 45</cx:pt>
          <cx:pt idx="4">46 – 52</cx:pt>
          <cx:pt idx="5">53 – 59</cx:pt>
          <cx:pt idx="6">60 – 66</cx:pt>
          <cx:pt idx="7">67 – 73</cx:pt>
          <cx:pt idx="8">74 – 80</cx:pt>
          <cx:pt idx="9">81 – 87</cx:pt>
          <cx:pt idx="10">88 – 90</cx:pt>
        </cx:lvl>
      </cx:strDim>
      <cx:numDim type="size">
        <cx:f>'[Studiestartsevaluering undersøkelse.xlsx]Ark1'!$AD$22:$AD$32</cx:f>
        <cx:lvl ptCount="11" formatCode="0,0\ %">
          <cx:pt idx="0">0.79221927497789568</cx:pt>
          <cx:pt idx="1">0.12024756852343059</cx:pt>
          <cx:pt idx="2">0.037135278514588858</cx:pt>
          <cx:pt idx="3">0.02564102564102564</cx:pt>
          <cx:pt idx="4">0.01237842617152962</cx:pt>
          <cx:pt idx="5">0.0044208664898320073</cx:pt>
          <cx:pt idx="6">0.0044208664898320073</cx:pt>
          <cx:pt idx="7">0.00088417329796640137</cx:pt>
          <cx:pt idx="8">0.00088417329796640137</cx:pt>
          <cx:pt idx="9">0</cx:pt>
          <cx:pt idx="10">0</cx:pt>
        </cx:lvl>
      </cx:numDim>
    </cx:data>
  </cx:chartData>
  <cx:chart>
    <cx:plotArea>
      <cx:plotAreaRegion>
        <cx:series layoutId="treemap" uniqueId="{8E9B59F3-96CC-4B94-8AC5-815B4FAF2D4A}">
          <cx:dataLabels pos="inEnd">
            <cx:visibility seriesName="0" categoryName="1" value="0"/>
          </cx:dataLabels>
          <cx:dataId val="0"/>
          <cx:layoutPr>
            <cx:parentLabelLayout val="overlapping"/>
          </cx:layoutPr>
        </cx:series>
      </cx:plotAreaRegion>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0CBB1AE-B262-4787-8C52-A05D0CE6049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873FD16A-3B73-4A4E-801F-F604E6F8DCE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35DD0C3-4885-4BAA-9AA1-C9918694A47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D4A009-C602-41F4-8272-F25F5B05B5AE}" type="slidenum">
              <a:rPr lang="en-US" smtClean="0"/>
              <a:t>‹#›</a:t>
            </a:fld>
            <a:endParaRPr lang="en-US"/>
          </a:p>
        </p:txBody>
      </p:sp>
    </p:spTree>
    <p:extLst>
      <p:ext uri="{BB962C8B-B14F-4D97-AF65-F5344CB8AC3E}">
        <p14:creationId xmlns:p14="http://schemas.microsoft.com/office/powerpoint/2010/main" val="33839229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051F8B-E38A-4262-93D6-EEE8CE2CF8CB}" type="datetimeFigureOut">
              <a:rPr lang="en-US" smtClean="0"/>
              <a:t>11/29/2024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72985F-36CD-4D87-8C89-674A558E8057}" type="slidenum">
              <a:rPr lang="en-US" smtClean="0"/>
              <a:t>‹#›</a:t>
            </a:fld>
            <a:endParaRPr lang="en-US"/>
          </a:p>
        </p:txBody>
      </p:sp>
    </p:spTree>
    <p:extLst>
      <p:ext uri="{BB962C8B-B14F-4D97-AF65-F5344CB8AC3E}">
        <p14:creationId xmlns:p14="http://schemas.microsoft.com/office/powerpoint/2010/main" val="3834291505"/>
      </p:ext>
    </p:extLst>
  </p:cSld>
  <p:clrMap bg1="lt1" tx1="dk1" bg2="lt2" tx2="dk2" accent1="accent1" accent2="accent2" accent3="accent3" accent4="accent4" accent5="accent5" accent6="accent6" hlink="hlink" folHlink="folHlink"/>
  <p:notesStyle>
    <a:lvl1pPr marL="0" algn="l" defTabSz="914263" rtl="0" eaLnBrk="1" latinLnBrk="0" hangingPunct="1">
      <a:defRPr sz="1200" kern="1200">
        <a:solidFill>
          <a:schemeClr val="tx1"/>
        </a:solidFill>
        <a:latin typeface="+mn-lt"/>
        <a:ea typeface="+mn-ea"/>
        <a:cs typeface="+mn-cs"/>
      </a:defRPr>
    </a:lvl1pPr>
    <a:lvl2pPr marL="457132" algn="l" defTabSz="914263" rtl="0" eaLnBrk="1" latinLnBrk="0" hangingPunct="1">
      <a:defRPr sz="1200" kern="1200">
        <a:solidFill>
          <a:schemeClr val="tx1"/>
        </a:solidFill>
        <a:latin typeface="+mn-lt"/>
        <a:ea typeface="+mn-ea"/>
        <a:cs typeface="+mn-cs"/>
      </a:defRPr>
    </a:lvl2pPr>
    <a:lvl3pPr marL="914263" algn="l" defTabSz="914263" rtl="0" eaLnBrk="1" latinLnBrk="0" hangingPunct="1">
      <a:defRPr sz="1200" kern="1200">
        <a:solidFill>
          <a:schemeClr val="tx1"/>
        </a:solidFill>
        <a:latin typeface="+mn-lt"/>
        <a:ea typeface="+mn-ea"/>
        <a:cs typeface="+mn-cs"/>
      </a:defRPr>
    </a:lvl3pPr>
    <a:lvl4pPr marL="1371395" algn="l" defTabSz="914263" rtl="0" eaLnBrk="1" latinLnBrk="0" hangingPunct="1">
      <a:defRPr sz="1200" kern="1200">
        <a:solidFill>
          <a:schemeClr val="tx1"/>
        </a:solidFill>
        <a:latin typeface="+mn-lt"/>
        <a:ea typeface="+mn-ea"/>
        <a:cs typeface="+mn-cs"/>
      </a:defRPr>
    </a:lvl4pPr>
    <a:lvl5pPr marL="1828526" algn="l" defTabSz="914263" rtl="0" eaLnBrk="1" latinLnBrk="0" hangingPunct="1">
      <a:defRPr sz="1200" kern="1200">
        <a:solidFill>
          <a:schemeClr val="tx1"/>
        </a:solidFill>
        <a:latin typeface="+mn-lt"/>
        <a:ea typeface="+mn-ea"/>
        <a:cs typeface="+mn-cs"/>
      </a:defRPr>
    </a:lvl5pPr>
    <a:lvl6pPr marL="2285657" algn="l" defTabSz="914263" rtl="0" eaLnBrk="1" latinLnBrk="0" hangingPunct="1">
      <a:defRPr sz="1200" kern="1200">
        <a:solidFill>
          <a:schemeClr val="tx1"/>
        </a:solidFill>
        <a:latin typeface="+mn-lt"/>
        <a:ea typeface="+mn-ea"/>
        <a:cs typeface="+mn-cs"/>
      </a:defRPr>
    </a:lvl6pPr>
    <a:lvl7pPr marL="2742789" algn="l" defTabSz="914263" rtl="0" eaLnBrk="1" latinLnBrk="0" hangingPunct="1">
      <a:defRPr sz="1200" kern="1200">
        <a:solidFill>
          <a:schemeClr val="tx1"/>
        </a:solidFill>
        <a:latin typeface="+mn-lt"/>
        <a:ea typeface="+mn-ea"/>
        <a:cs typeface="+mn-cs"/>
      </a:defRPr>
    </a:lvl7pPr>
    <a:lvl8pPr marL="3199920" algn="l" defTabSz="914263" rtl="0" eaLnBrk="1" latinLnBrk="0" hangingPunct="1">
      <a:defRPr sz="1200" kern="1200">
        <a:solidFill>
          <a:schemeClr val="tx1"/>
        </a:solidFill>
        <a:latin typeface="+mn-lt"/>
        <a:ea typeface="+mn-ea"/>
        <a:cs typeface="+mn-cs"/>
      </a:defRPr>
    </a:lvl8pPr>
    <a:lvl9pPr marL="3657052" algn="l" defTabSz="914263"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jpg"/><Relationship Id="rId1" Type="http://schemas.openxmlformats.org/officeDocument/2006/relationships/slideMaster" Target="../slideMasters/slideMaster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0.svg"/><Relationship Id="rId7" Type="http://schemas.openxmlformats.org/officeDocument/2006/relationships/image" Target="../media/image6.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8.sv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image" Target="../media/image13.jp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8.svg"/><Relationship Id="rId4" Type="http://schemas.openxmlformats.org/officeDocument/2006/relationships/image" Target="../media/image10.svg"/><Relationship Id="rId9"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2.svg"/><Relationship Id="rId7" Type="http://schemas.openxmlformats.org/officeDocument/2006/relationships/image" Target="../media/image8.sv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 Id="rId9" Type="http://schemas.openxmlformats.org/officeDocument/2006/relationships/image" Target="../media/image10.sv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0.svg"/><Relationship Id="rId7" Type="http://schemas.openxmlformats.org/officeDocument/2006/relationships/image" Target="../media/image6.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8.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16.svg"/><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15.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jpg"/><Relationship Id="rId1" Type="http://schemas.openxmlformats.org/officeDocument/2006/relationships/slideMaster" Target="../slideMasters/slideMaster1.xml"/><Relationship Id="rId4" Type="http://schemas.openxmlformats.org/officeDocument/2006/relationships/image" Target="../media/image16.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Forside halv UiO Bild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E962FF3-951D-4441-9C7D-501471E5888D}"/>
              </a:ext>
              <a:ext uri="{C183D7F6-B498-43B3-948B-1728B52AA6E4}">
                <adec:decorative xmlns:adec="http://schemas.microsoft.com/office/drawing/2017/decorative" val="1"/>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nb-NO"/>
              <a:t>Klikk på ikonet for å legge til et bilde</a:t>
            </a:r>
            <a:endParaRPr lang="en-US"/>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4" name="addin_colorbox" hidden="1">
            <a:extLst>
              <a:ext uri="{FF2B5EF4-FFF2-40B4-BE49-F238E27FC236}">
                <a16:creationId xmlns:a16="http://schemas.microsoft.com/office/drawing/2014/main" id="{B34046E2-E0A0-4315-9411-04EBA19D54D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EB9E8B29-78FF-422D-B648-7D4F0D403082}"/>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918F58FB-9B03-413E-989C-AE087C74A79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16BC30A-E2A3-4BB3-8175-D14FBA97BB4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189797EA-4203-48ED-9B9C-9481B1311A5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D3C84601-A4D0-4B48-876F-9DC17367A2A1}"/>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2" name="logo_hvit" descr="UiO Segl" hidden="1">
            <a:extLst>
              <a:ext uri="{FF2B5EF4-FFF2-40B4-BE49-F238E27FC236}">
                <a16:creationId xmlns:a16="http://schemas.microsoft.com/office/drawing/2014/main" id="{9312E79A-63CD-41D4-8EA6-B9BD7EBEEAD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785613" y="5457092"/>
            <a:ext cx="1025436" cy="1025436"/>
          </a:xfrm>
          <a:prstGeom prst="rect">
            <a:avLst/>
          </a:prstGeom>
        </p:spPr>
      </p:pic>
      <p:pic>
        <p:nvPicPr>
          <p:cNvPr id="23" name="logo_sort" descr="UiO Segl" hidden="1">
            <a:extLst>
              <a:ext uri="{FF2B5EF4-FFF2-40B4-BE49-F238E27FC236}">
                <a16:creationId xmlns:a16="http://schemas.microsoft.com/office/drawing/2014/main" id="{CCD2A0AF-6987-472B-AB0A-FE4E51B298B4}"/>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0785614" y="5457093"/>
            <a:ext cx="1025421" cy="1025421"/>
          </a:xfrm>
          <a:prstGeom prst="rect">
            <a:avLst/>
          </a:prstGeom>
        </p:spPr>
      </p:pic>
      <p:sp>
        <p:nvSpPr>
          <p:cNvPr id="24" name="addin_colorlist" hidden="1">
            <a:extLst>
              <a:ext uri="{FF2B5EF4-FFF2-40B4-BE49-F238E27FC236}">
                <a16:creationId xmlns:a16="http://schemas.microsoft.com/office/drawing/2014/main" id="{FD548E61-D022-4178-8722-46839AB856D2}"/>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5" name="Text Placeholder 6" descr="Logo Universitetet i oslo">
            <a:extLst>
              <a:ext uri="{FF2B5EF4-FFF2-40B4-BE49-F238E27FC236}">
                <a16:creationId xmlns:a16="http://schemas.microsoft.com/office/drawing/2014/main" id="{7AED3548-5867-47BB-8575-A83E0A9CE3B6}"/>
              </a:ext>
            </a:extLst>
          </p:cNvPr>
          <p:cNvSpPr>
            <a:spLocks noGrp="1"/>
          </p:cNvSpPr>
          <p:nvPr>
            <p:ph type="body" sz="quarter" idx="17" hasCustomPrompt="1"/>
          </p:nvPr>
        </p:nvSpPr>
        <p:spPr>
          <a:xfrm>
            <a:off x="386112" y="381854"/>
            <a:ext cx="5619582" cy="1116919"/>
          </a:xfrm>
          <a:blipFill>
            <a:blip r:embed="rId7">
              <a:extLst>
                <a:ext uri="{96DAC541-7B7A-43D3-8B79-37D633B846F1}">
                  <asvg:svgBlip xmlns:asvg="http://schemas.microsoft.com/office/drawing/2016/SVG/main" r:embed="rId8"/>
                </a:ext>
              </a:extLst>
            </a:blip>
            <a:stretch>
              <a:fillRect/>
            </a:stretch>
          </a:blipFill>
        </p:spPr>
        <p:txBody>
          <a:bodyPr/>
          <a:lstStyle>
            <a:lvl1pPr>
              <a:buNone/>
              <a:defRPr/>
            </a:lvl1pPr>
          </a:lstStyle>
          <a:p>
            <a:pPr lvl="0"/>
            <a:r>
              <a:rPr lang="nb-NO" dirty="0"/>
              <a:t> </a:t>
            </a:r>
            <a:endParaRPr lang="en-US" dirty="0"/>
          </a:p>
        </p:txBody>
      </p:sp>
      <p:sp>
        <p:nvSpPr>
          <p:cNvPr id="21" name="Text Placeholder 4" descr="UiO segl">
            <a:extLst>
              <a:ext uri="{FF2B5EF4-FFF2-40B4-BE49-F238E27FC236}">
                <a16:creationId xmlns:a16="http://schemas.microsoft.com/office/drawing/2014/main" id="{D397E638-588F-47C4-8318-DB30D79BCF62}"/>
              </a:ext>
            </a:extLst>
          </p:cNvPr>
          <p:cNvSpPr>
            <a:spLocks noGrp="1"/>
          </p:cNvSpPr>
          <p:nvPr>
            <p:ph type="body" sz="quarter" idx="14" hasCustomPrompt="1"/>
          </p:nvPr>
        </p:nvSpPr>
        <p:spPr>
          <a:xfrm>
            <a:off x="10785613" y="5457092"/>
            <a:ext cx="1025436" cy="1025421"/>
          </a:xfrm>
          <a:blipFill>
            <a:blip r:embed="rId3">
              <a:extLst>
                <a:ext uri="{96DAC541-7B7A-43D3-8B79-37D633B846F1}">
                  <asvg:svgBlip xmlns:asvg="http://schemas.microsoft.com/office/drawing/2016/SVG/main" r:embed="rId4"/>
                </a:ext>
              </a:extLst>
            </a:blip>
            <a:stretch>
              <a:fillRect/>
            </a:stretch>
          </a:blipFill>
        </p:spPr>
        <p:txBody>
          <a:bodyPr/>
          <a:lstStyle>
            <a:lvl1pPr>
              <a:buNone/>
              <a:defRPr sz="100"/>
            </a:lvl1pPr>
          </a:lstStyle>
          <a:p>
            <a:pPr lvl="0"/>
            <a:r>
              <a:rPr lang="nb-NO" dirty="0"/>
              <a:t> </a:t>
            </a:r>
            <a:endParaRPr lang="en-US" dirty="0"/>
          </a:p>
        </p:txBody>
      </p:sp>
      <p:sp>
        <p:nvSpPr>
          <p:cNvPr id="26" name="Title 1">
            <a:extLst>
              <a:ext uri="{FF2B5EF4-FFF2-40B4-BE49-F238E27FC236}">
                <a16:creationId xmlns:a16="http://schemas.microsoft.com/office/drawing/2014/main" id="{DC827CE2-8409-4B09-A9E5-74716A2BA2A3}"/>
              </a:ext>
            </a:extLst>
          </p:cNvPr>
          <p:cNvSpPr>
            <a:spLocks noGrp="1"/>
          </p:cNvSpPr>
          <p:nvPr>
            <p:ph type="title"/>
          </p:nvPr>
        </p:nvSpPr>
        <p:spPr>
          <a:xfrm>
            <a:off x="379038" y="2235878"/>
            <a:ext cx="5716962" cy="1796624"/>
          </a:xfrm>
        </p:spPr>
        <p:txBody>
          <a:bodyPr/>
          <a:lstStyle>
            <a:lvl1pPr>
              <a:lnSpc>
                <a:spcPct val="100000"/>
              </a:lnSpc>
              <a:defRPr sz="4500"/>
            </a:lvl1pPr>
          </a:lstStyle>
          <a:p>
            <a:r>
              <a:rPr lang="nb-NO"/>
              <a:t>Klikk for å redigere tittelstil</a:t>
            </a:r>
            <a:endParaRPr lang="en-US" dirty="0"/>
          </a:p>
        </p:txBody>
      </p:sp>
      <p:sp>
        <p:nvSpPr>
          <p:cNvPr id="4" name="Text Placeholder 3">
            <a:extLst>
              <a:ext uri="{FF2B5EF4-FFF2-40B4-BE49-F238E27FC236}">
                <a16:creationId xmlns:a16="http://schemas.microsoft.com/office/drawing/2014/main" id="{33333ACA-8377-46D1-9D90-73F9F4A0D070}"/>
              </a:ext>
            </a:extLst>
          </p:cNvPr>
          <p:cNvSpPr>
            <a:spLocks noGrp="1"/>
          </p:cNvSpPr>
          <p:nvPr>
            <p:ph type="body" sz="quarter" idx="18" hasCustomPrompt="1"/>
          </p:nvPr>
        </p:nvSpPr>
        <p:spPr>
          <a:xfrm>
            <a:off x="379038" y="4237773"/>
            <a:ext cx="5716962" cy="757238"/>
          </a:xfrm>
        </p:spPr>
        <p:txBody>
          <a:bodyPr/>
          <a:lstStyle>
            <a:lvl1pPr marL="0" indent="0">
              <a:spcBef>
                <a:spcPts val="0"/>
              </a:spcBef>
              <a:buNone/>
              <a:defRPr/>
            </a:lvl1pPr>
          </a:lstStyle>
          <a:p>
            <a:pPr lvl="0"/>
            <a:r>
              <a:rPr lang="en-US" dirty="0" err="1"/>
              <a:t>Underoverskrift</a:t>
            </a:r>
            <a:endParaRPr lang="en-US" dirty="0"/>
          </a:p>
        </p:txBody>
      </p:sp>
      <p:sp>
        <p:nvSpPr>
          <p:cNvPr id="31" name="Subtitle 2">
            <a:extLst>
              <a:ext uri="{FF2B5EF4-FFF2-40B4-BE49-F238E27FC236}">
                <a16:creationId xmlns:a16="http://schemas.microsoft.com/office/drawing/2014/main" id="{73782A73-0164-4D2C-BAD5-DF53C4F800E5}"/>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9" name="Text Placeholder 8">
            <a:extLst>
              <a:ext uri="{FF2B5EF4-FFF2-40B4-BE49-F238E27FC236}">
                <a16:creationId xmlns:a16="http://schemas.microsoft.com/office/drawing/2014/main" id="{0C9865C8-230B-42BE-8B05-ECBF9A085ED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30" name="Text Placeholder 8">
            <a:extLst>
              <a:ext uri="{FF2B5EF4-FFF2-40B4-BE49-F238E27FC236}">
                <a16:creationId xmlns:a16="http://schemas.microsoft.com/office/drawing/2014/main" id="{6371C43A-1652-4674-9385-53CBD3210978}"/>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Universitet</a:t>
            </a:r>
            <a:endParaRPr lang="en-US" dirty="0"/>
          </a:p>
        </p:txBody>
      </p:sp>
      <p:sp>
        <p:nvSpPr>
          <p:cNvPr id="28" name="Date Placeholder 3">
            <a:extLst>
              <a:ext uri="{FF2B5EF4-FFF2-40B4-BE49-F238E27FC236}">
                <a16:creationId xmlns:a16="http://schemas.microsoft.com/office/drawing/2014/main" id="{A1654625-2F9D-43A8-9B19-A1501B2C4B8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2955469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orside halv UiO Innhold">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80CF6147-1B60-436B-ABD0-E426D3DDF3EE}"/>
              </a:ext>
            </a:extLst>
          </p:cNvPr>
          <p:cNvSpPr>
            <a:spLocks noGrp="1"/>
          </p:cNvSpPr>
          <p:nvPr>
            <p:ph type="body" sz="quarter" idx="18" hasCustomPrompt="1"/>
          </p:nvPr>
        </p:nvSpPr>
        <p:spPr>
          <a:xfrm>
            <a:off x="6214641" y="0"/>
            <a:ext cx="5973955" cy="6858000"/>
          </a:xfrm>
          <a:solidFill>
            <a:schemeClr val="accent1"/>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20" name="Text Placeholder 6" descr="Logo Universitetet i oslo">
            <a:extLst>
              <a:ext uri="{FF2B5EF4-FFF2-40B4-BE49-F238E27FC236}">
                <a16:creationId xmlns:a16="http://schemas.microsoft.com/office/drawing/2014/main" id="{36E824D8-5207-4DF5-BD9E-C1307AD980A6}"/>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35" name="Text Placeholder 4" descr="UiO segl">
            <a:extLst>
              <a:ext uri="{FF2B5EF4-FFF2-40B4-BE49-F238E27FC236}">
                <a16:creationId xmlns:a16="http://schemas.microsoft.com/office/drawing/2014/main" id="{F9A19FD8-51AB-4838-9B3F-0C4ED0CDF7B7}"/>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dirty="0"/>
              <a:t> </a:t>
            </a:r>
            <a:endParaRPr lang="en-US" dirty="0"/>
          </a:p>
        </p:txBody>
      </p:sp>
      <p:sp>
        <p:nvSpPr>
          <p:cNvPr id="26" name="addin_colorlist" hidden="1">
            <a:extLst>
              <a:ext uri="{FF2B5EF4-FFF2-40B4-BE49-F238E27FC236}">
                <a16:creationId xmlns:a16="http://schemas.microsoft.com/office/drawing/2014/main" id="{9C89DC5C-C295-4993-8094-F0B8D6618A6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7" name="addin_colorbox" hidden="1">
            <a:extLst>
              <a:ext uri="{FF2B5EF4-FFF2-40B4-BE49-F238E27FC236}">
                <a16:creationId xmlns:a16="http://schemas.microsoft.com/office/drawing/2014/main" id="{2CC73354-08EE-44A2-AB48-A462E1508E46}"/>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8" name="addin_title" hidden="1">
            <a:extLst>
              <a:ext uri="{FF2B5EF4-FFF2-40B4-BE49-F238E27FC236}">
                <a16:creationId xmlns:a16="http://schemas.microsoft.com/office/drawing/2014/main" id="{26C6DF9C-269B-4A64-898A-65E2DB4E195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9" name="addin_text" hidden="1">
            <a:extLst>
              <a:ext uri="{FF2B5EF4-FFF2-40B4-BE49-F238E27FC236}">
                <a16:creationId xmlns:a16="http://schemas.microsoft.com/office/drawing/2014/main" id="{DEF32610-8099-45EC-A831-EA132BB98DEB}"/>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30" name="addin_image" hidden="1">
            <a:extLst>
              <a:ext uri="{FF2B5EF4-FFF2-40B4-BE49-F238E27FC236}">
                <a16:creationId xmlns:a16="http://schemas.microsoft.com/office/drawing/2014/main" id="{FCBF301A-51A4-47F6-A13E-EA0C05B5707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1" name="addin_grouplist" hidden="1">
            <a:extLst>
              <a:ext uri="{FF2B5EF4-FFF2-40B4-BE49-F238E27FC236}">
                <a16:creationId xmlns:a16="http://schemas.microsoft.com/office/drawing/2014/main" id="{31339D77-A008-41C5-8746-5E52634CF5F3}"/>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32" name="addin_logo" hidden="1">
            <a:extLst>
              <a:ext uri="{FF2B5EF4-FFF2-40B4-BE49-F238E27FC236}">
                <a16:creationId xmlns:a16="http://schemas.microsoft.com/office/drawing/2014/main" id="{826D203C-01F5-46E6-8CA5-6E8C2BD4380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33" name="logo_hvit" descr="UiO Segl" hidden="1">
            <a:extLst>
              <a:ext uri="{FF2B5EF4-FFF2-40B4-BE49-F238E27FC236}">
                <a16:creationId xmlns:a16="http://schemas.microsoft.com/office/drawing/2014/main" id="{D427F631-71AD-40A0-9DBF-5B89C6D6AF8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34" name="logo_sort" descr="UiO Segl" hidden="1">
            <a:extLst>
              <a:ext uri="{FF2B5EF4-FFF2-40B4-BE49-F238E27FC236}">
                <a16:creationId xmlns:a16="http://schemas.microsoft.com/office/drawing/2014/main" id="{79A0A5BE-15A5-45D3-AAD4-DA46706180E2}"/>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25" name="Title 1">
            <a:extLst>
              <a:ext uri="{FF2B5EF4-FFF2-40B4-BE49-F238E27FC236}">
                <a16:creationId xmlns:a16="http://schemas.microsoft.com/office/drawing/2014/main" id="{EFBE860A-1A40-435A-88FE-0EADB0DB8F79}"/>
              </a:ext>
            </a:extLst>
          </p:cNvPr>
          <p:cNvSpPr>
            <a:spLocks noGrp="1"/>
          </p:cNvSpPr>
          <p:nvPr>
            <p:ph type="title"/>
          </p:nvPr>
        </p:nvSpPr>
        <p:spPr>
          <a:xfrm>
            <a:off x="379038" y="2235878"/>
            <a:ext cx="5716962" cy="1796624"/>
          </a:xfrm>
        </p:spPr>
        <p:txBody>
          <a:bodyPr/>
          <a:lstStyle>
            <a:lvl1pPr>
              <a:lnSpc>
                <a:spcPct val="100000"/>
              </a:lnSpc>
              <a:defRPr sz="4500"/>
            </a:lvl1pPr>
          </a:lstStyle>
          <a:p>
            <a:r>
              <a:rPr lang="nb-NO"/>
              <a:t>Klikk for å redigere tittelstil</a:t>
            </a:r>
            <a:endParaRPr lang="en-US" dirty="0"/>
          </a:p>
        </p:txBody>
      </p:sp>
      <p:sp>
        <p:nvSpPr>
          <p:cNvPr id="37" name="Text Placeholder 3">
            <a:extLst>
              <a:ext uri="{FF2B5EF4-FFF2-40B4-BE49-F238E27FC236}">
                <a16:creationId xmlns:a16="http://schemas.microsoft.com/office/drawing/2014/main" id="{05F523C6-A45B-4665-9FA1-E4FAB65FE5EE}"/>
              </a:ext>
            </a:extLst>
          </p:cNvPr>
          <p:cNvSpPr>
            <a:spLocks noGrp="1"/>
          </p:cNvSpPr>
          <p:nvPr>
            <p:ph type="body" sz="quarter" idx="20" hasCustomPrompt="1"/>
          </p:nvPr>
        </p:nvSpPr>
        <p:spPr>
          <a:xfrm>
            <a:off x="379038" y="4237730"/>
            <a:ext cx="5716962" cy="757238"/>
          </a:xfrm>
        </p:spPr>
        <p:txBody>
          <a:bodyPr/>
          <a:lstStyle>
            <a:lvl1pPr marL="0" indent="0">
              <a:spcBef>
                <a:spcPts val="0"/>
              </a:spcBef>
              <a:buNone/>
              <a:defRPr/>
            </a:lvl1pPr>
          </a:lstStyle>
          <a:p>
            <a:pPr lvl="0"/>
            <a:r>
              <a:rPr lang="en-US" dirty="0" err="1"/>
              <a:t>Underoverskrift</a:t>
            </a:r>
            <a:endParaRPr lang="en-US" dirty="0"/>
          </a:p>
        </p:txBody>
      </p:sp>
      <p:sp>
        <p:nvSpPr>
          <p:cNvPr id="24" name="Subtitle 2">
            <a:extLst>
              <a:ext uri="{FF2B5EF4-FFF2-40B4-BE49-F238E27FC236}">
                <a16:creationId xmlns:a16="http://schemas.microsoft.com/office/drawing/2014/main" id="{502EFC6A-E5AE-4CDD-893A-8151185CCF90}"/>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2" name="Text Placeholder 8">
            <a:extLst>
              <a:ext uri="{FF2B5EF4-FFF2-40B4-BE49-F238E27FC236}">
                <a16:creationId xmlns:a16="http://schemas.microsoft.com/office/drawing/2014/main" id="{38E5FEA3-8D79-4D56-9664-2703F65E1EC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23" name="Text Placeholder 8">
            <a:extLst>
              <a:ext uri="{FF2B5EF4-FFF2-40B4-BE49-F238E27FC236}">
                <a16:creationId xmlns:a16="http://schemas.microsoft.com/office/drawing/2014/main" id="{74BFEE26-19F8-420D-B230-46123EBE4C12}"/>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Universitet</a:t>
            </a:r>
            <a:endParaRPr lang="en-US" dirty="0"/>
          </a:p>
        </p:txBody>
      </p:sp>
      <p:sp>
        <p:nvSpPr>
          <p:cNvPr id="21" name="Date Placeholder 3">
            <a:extLst>
              <a:ext uri="{FF2B5EF4-FFF2-40B4-BE49-F238E27FC236}">
                <a16:creationId xmlns:a16="http://schemas.microsoft.com/office/drawing/2014/main" id="{F7CD78E4-773D-43A0-AF45-F06FF64BD1C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510009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fullbredde UiO Bilde">
    <p:bg>
      <p:bgPr>
        <a:solidFill>
          <a:schemeClr val="lt1"/>
        </a:solidFill>
        <a:effectLst/>
      </p:bgPr>
    </p:bg>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659A8DBD-BD7A-4EDC-B67F-D66D4E02E6CF}"/>
              </a:ext>
            </a:extLst>
          </p:cNvPr>
          <p:cNvSpPr>
            <a:spLocks noGrp="1"/>
          </p:cNvSpPr>
          <p:nvPr>
            <p:ph type="body" sz="quarter" idx="18" hasCustomPrompt="1"/>
          </p:nvPr>
        </p:nvSpPr>
        <p:spPr>
          <a:xfrm>
            <a:off x="1845483" y="12355"/>
            <a:ext cx="10343114" cy="6833287"/>
          </a:xfrm>
          <a:solidFill>
            <a:schemeClr val="accent4"/>
          </a:solidFill>
        </p:spPr>
        <p:txBody>
          <a:bodyPr/>
          <a:lstStyle>
            <a:lvl1pPr marL="0" indent="0">
              <a:buNone/>
              <a:defRPr sz="200">
                <a:solidFill>
                  <a:srgbClr val="010000"/>
                </a:solidFill>
              </a:defRPr>
            </a:lvl1pPr>
          </a:lstStyle>
          <a:p>
            <a:pPr lvl="0"/>
            <a:r>
              <a:rPr lang="en-US" dirty="0"/>
              <a:t> </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184891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44" name="Picture Placeholder 2">
            <a:extLst>
              <a:ext uri="{FF2B5EF4-FFF2-40B4-BE49-F238E27FC236}">
                <a16:creationId xmlns:a16="http://schemas.microsoft.com/office/drawing/2014/main" id="{3C950E19-2396-52AE-F5D7-281EEFFE2034}"/>
              </a:ext>
              <a:ext uri="{C183D7F6-B498-43B3-948B-1728B52AA6E4}">
                <adec:decorative xmlns:adec="http://schemas.microsoft.com/office/drawing/2017/decorative" val="1"/>
              </a:ext>
            </a:extLst>
          </p:cNvPr>
          <p:cNvSpPr>
            <a:spLocks noGrp="1"/>
          </p:cNvSpPr>
          <p:nvPr>
            <p:ph type="pic" sz="quarter" idx="22"/>
          </p:nvPr>
        </p:nvSpPr>
        <p:spPr>
          <a:xfrm>
            <a:off x="1846263" y="12356"/>
            <a:ext cx="10345737" cy="6832943"/>
          </a:xfrm>
          <a:blipFill dpi="0" rotWithShape="1">
            <a:blip r:embed="rId2">
              <a:extLst>
                <a:ext uri="{28A0092B-C50C-407E-A947-70E740481C1C}">
                  <a14:useLocalDpi xmlns:a14="http://schemas.microsoft.com/office/drawing/2010/main" val="0"/>
                </a:ext>
              </a:extLst>
            </a:blip>
            <a:srcRect/>
            <a:stretch>
              <a:fillRect/>
            </a:stretch>
          </a:blipFill>
        </p:spPr>
        <p:txBody>
          <a:bodyPr/>
          <a:lstStyle/>
          <a:p>
            <a:r>
              <a:rPr lang="nb-NO"/>
              <a:t>Klikk på ikonet for å legge til et bilde</a:t>
            </a:r>
            <a:endParaRPr lang="en-US" dirty="0"/>
          </a:p>
        </p:txBody>
      </p:sp>
      <p:sp>
        <p:nvSpPr>
          <p:cNvPr id="37" name="Text Placeholder 6" descr="Logo Universitetet i oslo">
            <a:extLst>
              <a:ext uri="{FF2B5EF4-FFF2-40B4-BE49-F238E27FC236}">
                <a16:creationId xmlns:a16="http://schemas.microsoft.com/office/drawing/2014/main" id="{F29784C4-AE21-4452-BCC9-BC75C914498F}"/>
              </a:ext>
            </a:extLst>
          </p:cNvPr>
          <p:cNvSpPr>
            <a:spLocks noGrp="1"/>
          </p:cNvSpPr>
          <p:nvPr>
            <p:ph type="body" sz="quarter" idx="23" hasCustomPrompt="1"/>
          </p:nvPr>
        </p:nvSpPr>
        <p:spPr>
          <a:xfrm>
            <a:off x="386112" y="381854"/>
            <a:ext cx="5619582" cy="1116919"/>
          </a:xfrm>
          <a:blipFill>
            <a:blip r:embed="rId3">
              <a:extLst>
                <a:ext uri="{96DAC541-7B7A-43D3-8B79-37D633B846F1}">
                  <asvg:svgBlip xmlns:asvg="http://schemas.microsoft.com/office/drawing/2016/SVG/main" r:embed="rId4"/>
                </a:ext>
              </a:extLst>
            </a:blip>
            <a:stretch>
              <a:fillRect/>
            </a:stretch>
          </a:blipFill>
        </p:spPr>
        <p:txBody>
          <a:bodyPr/>
          <a:lstStyle>
            <a:lvl1pPr>
              <a:buNone/>
              <a:defRPr/>
            </a:lvl1pPr>
          </a:lstStyle>
          <a:p>
            <a:pPr lvl="0"/>
            <a:r>
              <a:rPr lang="nb-NO" dirty="0"/>
              <a:t> </a:t>
            </a:r>
            <a:endParaRPr lang="en-US" dirty="0"/>
          </a:p>
        </p:txBody>
      </p:sp>
      <p:sp>
        <p:nvSpPr>
          <p:cNvPr id="38" name="Text Placeholder 4">
            <a:extLst>
              <a:ext uri="{FF2B5EF4-FFF2-40B4-BE49-F238E27FC236}">
                <a16:creationId xmlns:a16="http://schemas.microsoft.com/office/drawing/2014/main" id="{17DA3A3C-41C9-4BB1-8AF6-64A31B42E67A}"/>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r:embed="rId6"/>
                </a:ext>
              </a:extLst>
            </a:blip>
            <a:stretch>
              <a:fillRect/>
            </a:stretch>
          </a:blipFill>
        </p:spPr>
        <p:txBody>
          <a:bodyPr/>
          <a:lstStyle>
            <a:lvl1pPr>
              <a:buNone/>
              <a:defRPr sz="100"/>
            </a:lvl1pPr>
          </a:lstStyle>
          <a:p>
            <a:pPr lvl="0"/>
            <a:r>
              <a:rPr lang="nb-NO" dirty="0"/>
              <a:t> </a:t>
            </a:r>
            <a:endParaRPr lang="en-US" dirty="0"/>
          </a:p>
        </p:txBody>
      </p:sp>
      <p:sp>
        <p:nvSpPr>
          <p:cNvPr id="15" name="addin_colorbox" hidden="1">
            <a:extLst>
              <a:ext uri="{FF2B5EF4-FFF2-40B4-BE49-F238E27FC236}">
                <a16:creationId xmlns:a16="http://schemas.microsoft.com/office/drawing/2014/main" id="{49401EE1-2446-4FF1-9952-199B1AD33AA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7838A1EF-4F8F-4E02-84A8-CBDE742A0167}"/>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1520438F-077B-4383-9B2E-BA087AF71C6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AA4849A-5DB1-449C-B5F9-8D23CAAC0678}"/>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6FF82BAB-E28F-4E02-86D8-FEDC0BED1A1D}"/>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EA3D402A-5E41-4E74-BCFE-6ECD172AE4E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6" name="addin_colorbox" hidden="1">
            <a:extLst>
              <a:ext uri="{FF2B5EF4-FFF2-40B4-BE49-F238E27FC236}">
                <a16:creationId xmlns:a16="http://schemas.microsoft.com/office/drawing/2014/main" id="{B21C5878-1C16-4124-B18E-3FD702004B13}"/>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7" name="addin_title" hidden="1">
            <a:extLst>
              <a:ext uri="{FF2B5EF4-FFF2-40B4-BE49-F238E27FC236}">
                <a16:creationId xmlns:a16="http://schemas.microsoft.com/office/drawing/2014/main" id="{25090456-9625-456B-9BF8-33469B9C80F5}"/>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8" name="addin_text" hidden="1">
            <a:extLst>
              <a:ext uri="{FF2B5EF4-FFF2-40B4-BE49-F238E27FC236}">
                <a16:creationId xmlns:a16="http://schemas.microsoft.com/office/drawing/2014/main" id="{335F99C5-F1AA-4F79-BB95-80F64E93637D}"/>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9" name="addin_image" hidden="1">
            <a:extLst>
              <a:ext uri="{FF2B5EF4-FFF2-40B4-BE49-F238E27FC236}">
                <a16:creationId xmlns:a16="http://schemas.microsoft.com/office/drawing/2014/main" id="{8F68B54B-8B5A-4C05-93DB-7F2DC877EF5E}"/>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0" name="addin_grouplist" hidden="1">
            <a:extLst>
              <a:ext uri="{FF2B5EF4-FFF2-40B4-BE49-F238E27FC236}">
                <a16:creationId xmlns:a16="http://schemas.microsoft.com/office/drawing/2014/main" id="{F2089761-1A50-4072-9872-C62B5CA9E1F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pic>
        <p:nvPicPr>
          <p:cNvPr id="31" name="logo_hvit" descr="UiO Segl" hidden="1">
            <a:extLst>
              <a:ext uri="{FF2B5EF4-FFF2-40B4-BE49-F238E27FC236}">
                <a16:creationId xmlns:a16="http://schemas.microsoft.com/office/drawing/2014/main" id="{27B17C39-2B30-4789-8BEA-4AE4B2320B77}"/>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3" y="5458074"/>
            <a:ext cx="1025436" cy="1025436"/>
          </a:xfrm>
          <a:prstGeom prst="rect">
            <a:avLst/>
          </a:prstGeom>
        </p:spPr>
      </p:pic>
      <p:pic>
        <p:nvPicPr>
          <p:cNvPr id="32" name="logo_sort" descr="UiO segl" hidden="1">
            <a:extLst>
              <a:ext uri="{FF2B5EF4-FFF2-40B4-BE49-F238E27FC236}">
                <a16:creationId xmlns:a16="http://schemas.microsoft.com/office/drawing/2014/main" id="{46600C4D-987E-4F2B-917A-380F2324CB51}"/>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0785613" y="5456640"/>
            <a:ext cx="1025421" cy="1025421"/>
          </a:xfrm>
          <a:prstGeom prst="rect">
            <a:avLst/>
          </a:prstGeom>
        </p:spPr>
      </p:pic>
      <p:sp>
        <p:nvSpPr>
          <p:cNvPr id="34" name="addin_logo" hidden="1">
            <a:extLst>
              <a:ext uri="{FF2B5EF4-FFF2-40B4-BE49-F238E27FC236}">
                <a16:creationId xmlns:a16="http://schemas.microsoft.com/office/drawing/2014/main" id="{E5963F14-DFC9-40C0-BCD0-4A837E431DF5}"/>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5" name="addin_colorlist" hidden="1">
            <a:extLst>
              <a:ext uri="{FF2B5EF4-FFF2-40B4-BE49-F238E27FC236}">
                <a16:creationId xmlns:a16="http://schemas.microsoft.com/office/drawing/2014/main" id="{B73620FB-5D82-4728-A1F9-C75D53925FBA}"/>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39" name="Title 6">
            <a:extLst>
              <a:ext uri="{FF2B5EF4-FFF2-40B4-BE49-F238E27FC236}">
                <a16:creationId xmlns:a16="http://schemas.microsoft.com/office/drawing/2014/main" id="{5D15D34C-2B62-4A4C-AEE9-82137A8B1D88}"/>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nb-NO"/>
              <a:t>Klikk for å redigere tittelstil</a:t>
            </a:r>
            <a:endParaRPr lang="en-US" dirty="0"/>
          </a:p>
        </p:txBody>
      </p:sp>
      <p:sp>
        <p:nvSpPr>
          <p:cNvPr id="33" name="Text Placeholder 3">
            <a:extLst>
              <a:ext uri="{FF2B5EF4-FFF2-40B4-BE49-F238E27FC236}">
                <a16:creationId xmlns:a16="http://schemas.microsoft.com/office/drawing/2014/main" id="{09EEDD50-63E6-41B4-83C0-DB199267B4E5}"/>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dirty="0" err="1"/>
              <a:t>Underoverskrift</a:t>
            </a:r>
            <a:endParaRPr lang="en-US" dirty="0"/>
          </a:p>
        </p:txBody>
      </p:sp>
      <p:sp>
        <p:nvSpPr>
          <p:cNvPr id="40" name="Subtitle 2">
            <a:extLst>
              <a:ext uri="{FF2B5EF4-FFF2-40B4-BE49-F238E27FC236}">
                <a16:creationId xmlns:a16="http://schemas.microsoft.com/office/drawing/2014/main" id="{291ADE13-A8F2-46E2-995A-5B5A00B970CE}"/>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42" name="Text Placeholder 8">
            <a:extLst>
              <a:ext uri="{FF2B5EF4-FFF2-40B4-BE49-F238E27FC236}">
                <a16:creationId xmlns:a16="http://schemas.microsoft.com/office/drawing/2014/main" id="{7E6BC4FE-C55B-40DF-BE2C-B4A366CA9E99}"/>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43" name="Text Placeholder 8">
            <a:extLst>
              <a:ext uri="{FF2B5EF4-FFF2-40B4-BE49-F238E27FC236}">
                <a16:creationId xmlns:a16="http://schemas.microsoft.com/office/drawing/2014/main" id="{2A5C5038-A44D-4A5A-B6E6-4A3A6640788E}"/>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41" name="Date Placeholder 3">
            <a:extLst>
              <a:ext uri="{FF2B5EF4-FFF2-40B4-BE49-F238E27FC236}">
                <a16:creationId xmlns:a16="http://schemas.microsoft.com/office/drawing/2014/main" id="{6D771372-9AD5-430D-A81A-2E8203086FDD}"/>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2261247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Forside fullbredde UiO 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45483" y="0"/>
            <a:ext cx="10343114"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6858000"/>
          </a:xfrm>
          <a:prstGeom prst="rect">
            <a:avLst/>
          </a:prstGeom>
          <a:noFill/>
        </p:spPr>
        <p:txBody>
          <a:bodyPr lIns="0" tIns="0" rIns="0" bIns="0"/>
          <a:lstStyle>
            <a:lvl1pPr>
              <a:buNone/>
              <a:defRPr/>
            </a:lvl1pPr>
          </a:lstStyle>
          <a:p>
            <a:pPr lvl="0"/>
            <a:r>
              <a:rPr lang="nb-NO" dirty="0"/>
              <a:t> </a:t>
            </a:r>
            <a:endParaRPr lang="en-US" dirty="0"/>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2">
              <a:extLst>
                <a:ext uri="{96DAC541-7B7A-43D3-8B79-37D633B846F1}">
                  <asvg:svgBlip xmlns:asvg="http://schemas.microsoft.com/office/drawing/2016/SVG/main" r:embed="rId3"/>
                </a:ext>
              </a:extLst>
            </a:blip>
            <a:stretch>
              <a:fillRect/>
            </a:stretch>
          </a:blipFill>
        </p:spPr>
        <p:txBody>
          <a:bodyPr/>
          <a:lstStyle>
            <a:lvl1pPr>
              <a:buNone/>
              <a:defRPr sz="100"/>
            </a:lvl1pPr>
          </a:lstStyle>
          <a:p>
            <a:pPr lvl="0"/>
            <a:r>
              <a:rPr lang="nb-NO" dirty="0"/>
              <a:t> </a:t>
            </a:r>
            <a:endParaRPr lang="en-US" dirty="0"/>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4" y="5457093"/>
            <a:ext cx="1025421" cy="1025421"/>
          </a:xfrm>
          <a:prstGeom prst="rect">
            <a:avLst/>
          </a:prstGeom>
        </p:spPr>
      </p:pic>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8">
              <a:extLst>
                <a:ext uri="{96DAC541-7B7A-43D3-8B79-37D633B846F1}">
                  <asvg:svgBlip xmlns:asvg="http://schemas.microsoft.com/office/drawing/2016/SVG/main" r:embed="rId9"/>
                </a:ext>
              </a:extLst>
            </a:blip>
            <a:stretch>
              <a:fillRect/>
            </a:stretch>
          </a:blipFill>
        </p:spPr>
        <p:txBody>
          <a:bodyPr/>
          <a:lstStyle>
            <a:lvl1pPr>
              <a:buNone/>
              <a:defRPr/>
            </a:lvl1pPr>
          </a:lstStyle>
          <a:p>
            <a:pPr lvl="0"/>
            <a:r>
              <a:rPr lang="nb-NO" dirty="0"/>
              <a:t> </a:t>
            </a:r>
            <a:endParaRPr lang="en-US" dirty="0"/>
          </a:p>
        </p:txBody>
      </p:sp>
      <p:sp>
        <p:nvSpPr>
          <p:cNvPr id="22" name="Title 6">
            <a:extLst>
              <a:ext uri="{FF2B5EF4-FFF2-40B4-BE49-F238E27FC236}">
                <a16:creationId xmlns:a16="http://schemas.microsoft.com/office/drawing/2014/main" id="{C84774D4-5C7C-4730-82A6-82F5EF820D5C}"/>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nb-NO"/>
              <a:t>Klikk for å redigere tittelstil</a:t>
            </a:r>
            <a:endParaRPr lang="en-US" dirty="0"/>
          </a:p>
        </p:txBody>
      </p:sp>
      <p:sp>
        <p:nvSpPr>
          <p:cNvPr id="30" name="Text Placeholder 3">
            <a:extLst>
              <a:ext uri="{FF2B5EF4-FFF2-40B4-BE49-F238E27FC236}">
                <a16:creationId xmlns:a16="http://schemas.microsoft.com/office/drawing/2014/main" id="{2E575EDC-3ABC-432B-9C97-25626161EF0B}"/>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dirty="0" err="1"/>
              <a:t>Underoverskrift</a:t>
            </a:r>
            <a:endParaRPr lang="en-US" dirty="0"/>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635028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orside fullbredde UiO Innhold (Ful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0" y="0"/>
            <a:ext cx="12188597" cy="6946900"/>
          </a:xfrm>
          <a:solidFill>
            <a:schemeClr val="bg1"/>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0" y="0"/>
            <a:ext cx="12192000" cy="6946900"/>
          </a:xfrm>
          <a:prstGeom prst="rect">
            <a:avLst/>
          </a:prstGeom>
          <a:noFill/>
        </p:spPr>
        <p:txBody>
          <a:bodyPr lIns="0" tIns="0" rIns="0" bIns="0"/>
          <a:lstStyle>
            <a:lvl1pPr>
              <a:buNone/>
              <a:defRPr/>
            </a:lvl1pPr>
          </a:lstStyle>
          <a:p>
            <a:pPr lvl="0"/>
            <a:r>
              <a:rPr lang="nb-NO" dirty="0"/>
              <a:t> </a:t>
            </a:r>
            <a:endParaRPr lang="en-US" dirty="0"/>
          </a:p>
        </p:txBody>
      </p:sp>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dirty="0"/>
              <a:t> </a:t>
            </a:r>
            <a:endParaRPr lang="en-US" dirty="0"/>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22" name="Title 6">
            <a:extLst>
              <a:ext uri="{FF2B5EF4-FFF2-40B4-BE49-F238E27FC236}">
                <a16:creationId xmlns:a16="http://schemas.microsoft.com/office/drawing/2014/main" id="{C84774D4-5C7C-4730-82A6-82F5EF820D5C}"/>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nb-NO"/>
              <a:t>Klikk for å redigere tittelstil</a:t>
            </a:r>
            <a:endParaRPr lang="en-US" dirty="0"/>
          </a:p>
        </p:txBody>
      </p:sp>
      <p:sp>
        <p:nvSpPr>
          <p:cNvPr id="30" name="Text Placeholder 3">
            <a:extLst>
              <a:ext uri="{FF2B5EF4-FFF2-40B4-BE49-F238E27FC236}">
                <a16:creationId xmlns:a16="http://schemas.microsoft.com/office/drawing/2014/main" id="{2E575EDC-3ABC-432B-9C97-25626161EF0B}"/>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dirty="0" err="1"/>
              <a:t>Underoverskrift</a:t>
            </a:r>
            <a:endParaRPr lang="en-US" dirty="0"/>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3024930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Forside fakultet Bilde">
    <p:bg>
      <p:bgPr>
        <a:solidFill>
          <a:schemeClr val="lt1"/>
        </a:solidFill>
        <a:effectLst/>
      </p:bgPr>
    </p:bg>
    <p:spTree>
      <p:nvGrpSpPr>
        <p:cNvPr id="1" name=""/>
        <p:cNvGrpSpPr/>
        <p:nvPr/>
      </p:nvGrpSpPr>
      <p:grpSpPr>
        <a:xfrm>
          <a:off x="0" y="0"/>
          <a:ext cx="0" cy="0"/>
          <a:chOff x="0" y="0"/>
          <a:chExt cx="0" cy="0"/>
        </a:xfrm>
      </p:grpSpPr>
      <p:sp>
        <p:nvSpPr>
          <p:cNvPr id="22" name="Picture Placeholder 1">
            <a:extLst>
              <a:ext uri="{FF2B5EF4-FFF2-40B4-BE49-F238E27FC236}">
                <a16:creationId xmlns:a16="http://schemas.microsoft.com/office/drawing/2014/main" id="{8F36C119-AFC3-655F-C788-84AAE9762870}"/>
              </a:ext>
              <a:ext uri="{C183D7F6-B498-43B3-948B-1728B52AA6E4}">
                <adec:decorative xmlns:adec="http://schemas.microsoft.com/office/drawing/2017/decorative" val="1"/>
              </a:ext>
            </a:extLst>
          </p:cNvPr>
          <p:cNvSpPr>
            <a:spLocks noGrp="1"/>
          </p:cNvSpPr>
          <p:nvPr>
            <p:ph type="pic" sz="quarter" idx="13"/>
          </p:nvPr>
        </p:nvSpPr>
        <p:spPr>
          <a:xfrm>
            <a:off x="6209880" y="0"/>
            <a:ext cx="5982120" cy="6858000"/>
          </a:xfrm>
          <a:prstGeom prst="rect">
            <a:avLst/>
          </a:prstGeom>
          <a:blipFill dpi="0" rotWithShape="1">
            <a:blip r:embed="rId3">
              <a:extLst>
                <a:ext uri="{28A0092B-C50C-407E-A947-70E740481C1C}">
                  <a14:useLocalDpi xmlns:a14="http://schemas.microsoft.com/office/drawing/2010/main" val="0"/>
                </a:ext>
              </a:extLst>
            </a:blip>
            <a:srcRect/>
            <a:stretch>
              <a:fillRect l="-21892" r="-49642"/>
            </a:stretch>
          </a:blipFill>
        </p:spPr>
        <p:txBody>
          <a:bodyPr lIns="0" tIns="0" rIns="0" bIns="0"/>
          <a:lstStyle/>
          <a:p>
            <a:r>
              <a:rPr lang="nb-NO"/>
              <a:t>Klikk på ikonet for å legge til et bilde</a:t>
            </a:r>
            <a:endParaRPr lang="en-US"/>
          </a:p>
        </p:txBody>
      </p:sp>
      <p:graphicFrame>
        <p:nvGraphicFramePr>
          <p:cNvPr id="4" name="Object 3" hidden="1">
            <a:extLst>
              <a:ext uri="{FF2B5EF4-FFF2-40B4-BE49-F238E27FC236}">
                <a16:creationId xmlns:a16="http://schemas.microsoft.com/office/drawing/2014/main" id="{1FDE277A-D1D4-46F7-9ED8-7C20DEB74C53}"/>
              </a:ext>
            </a:extLst>
          </p:cNvPr>
          <p:cNvGraphicFramePr>
            <a:graphicFrameLocks noChangeAspect="1"/>
          </p:cNvGraphicFramePr>
          <p:nvPr userDrawn="1">
            <p:custDataLst>
              <p:tags r:id="rId1"/>
            </p:custDataLst>
            <p:extLst>
              <p:ext uri="{D42A27DB-BD31-4B8C-83A1-F6EECF244321}">
                <p14:modId xmlns:p14="http://schemas.microsoft.com/office/powerpoint/2010/main" val="40406249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39" imgH="343" progId="TCLayout.ActiveDocument.1">
                  <p:embed/>
                </p:oleObj>
              </mc:Choice>
              <mc:Fallback>
                <p:oleObj name="think-cell Slide" r:id="rId4" imgW="339" imgH="343" progId="TCLayout.ActiveDocument.1">
                  <p:embed/>
                  <p:pic>
                    <p:nvPicPr>
                      <p:cNvPr id="4" name="Object 3" hidden="1">
                        <a:extLst>
                          <a:ext uri="{FF2B5EF4-FFF2-40B4-BE49-F238E27FC236}">
                            <a16:creationId xmlns:a16="http://schemas.microsoft.com/office/drawing/2014/main" id="{1FDE277A-D1D4-46F7-9ED8-7C20DEB74C5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pic>
        <p:nvPicPr>
          <p:cNvPr id="24" name="Graphic 23" descr="UiO segl">
            <a:extLst>
              <a:ext uri="{FF2B5EF4-FFF2-40B4-BE49-F238E27FC236}">
                <a16:creationId xmlns:a16="http://schemas.microsoft.com/office/drawing/2014/main" id="{EC3480BC-2C3D-4A7E-9C52-40E1CC216EE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9C5D506-67A5-4F89-8560-22F43BCF74A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6" name="addin_colorbox" hidden="1">
            <a:extLst>
              <a:ext uri="{FF2B5EF4-FFF2-40B4-BE49-F238E27FC236}">
                <a16:creationId xmlns:a16="http://schemas.microsoft.com/office/drawing/2014/main" id="{FCA3E1BC-B669-4110-87EA-FAF1FA6121DD}"/>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7" name="addin_title" hidden="1">
            <a:extLst>
              <a:ext uri="{FF2B5EF4-FFF2-40B4-BE49-F238E27FC236}">
                <a16:creationId xmlns:a16="http://schemas.microsoft.com/office/drawing/2014/main" id="{3ED724C7-6D8D-4B02-A942-476103665D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8" name="addin_text" hidden="1">
            <a:extLst>
              <a:ext uri="{FF2B5EF4-FFF2-40B4-BE49-F238E27FC236}">
                <a16:creationId xmlns:a16="http://schemas.microsoft.com/office/drawing/2014/main" id="{3875A1F9-BE97-453C-A6D3-C2B80FB26DA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9" name="addin_image" hidden="1">
            <a:extLst>
              <a:ext uri="{FF2B5EF4-FFF2-40B4-BE49-F238E27FC236}">
                <a16:creationId xmlns:a16="http://schemas.microsoft.com/office/drawing/2014/main" id="{B74C45E3-A0CF-4E11-99D4-B0A97B5ECA6D}"/>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0" name="addin_grouplist" hidden="1">
            <a:extLst>
              <a:ext uri="{FF2B5EF4-FFF2-40B4-BE49-F238E27FC236}">
                <a16:creationId xmlns:a16="http://schemas.microsoft.com/office/drawing/2014/main" id="{E863661C-B13F-46BB-BA71-469E9D5AB327}"/>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6B15E5D0-41F1-4B95-AEBC-8FEF29F24DE4}"/>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a:effectLst>
            <a:outerShdw blurRad="50800" dist="50800" dir="5400000" algn="ctr" rotWithShape="0">
              <a:srgbClr val="0A0000">
                <a:alpha val="0"/>
              </a:srgbClr>
            </a:outerShdw>
          </a:effectLst>
        </p:spPr>
        <p:txBody>
          <a:bodyPr vert="horz"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8" name="Text Placeholder 8">
            <a:extLst>
              <a:ext uri="{FF2B5EF4-FFF2-40B4-BE49-F238E27FC236}">
                <a16:creationId xmlns:a16="http://schemas.microsoft.com/office/drawing/2014/main" id="{E17BAB58-FE9E-48CD-90C1-5A92CD4AF345}"/>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D1011A16-94DD-4043-A614-BEC724B6F1F6}"/>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BC09F072-DFF2-42B8-9221-578EE194D06A}"/>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5" name="Date Placeholder 3">
            <a:extLst>
              <a:ext uri="{FF2B5EF4-FFF2-40B4-BE49-F238E27FC236}">
                <a16:creationId xmlns:a16="http://schemas.microsoft.com/office/drawing/2014/main" id="{3BBDCC2B-F1B3-4493-BC07-8FE83C70C0E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1491820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Forside fakultet Innho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a:effectLst>
            <a:outerShdw blurRad="50800" dist="50800" dir="5400000" algn="ctr" rotWithShape="0">
              <a:srgbClr val="0A0000">
                <a:alpha val="0"/>
              </a:srgbClr>
            </a:outerShdw>
          </a:effectLst>
        </p:spPr>
        <p:txBody>
          <a:bodyPr vert="horz"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7" name="Text Placeholder 8">
            <a:extLst>
              <a:ext uri="{FF2B5EF4-FFF2-40B4-BE49-F238E27FC236}">
                <a16:creationId xmlns:a16="http://schemas.microsoft.com/office/drawing/2014/main" id="{D0FDCF8F-A008-4CFD-BFC2-4B8B6F9B51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5" name="Text Placeholder 8">
            <a:extLst>
              <a:ext uri="{FF2B5EF4-FFF2-40B4-BE49-F238E27FC236}">
                <a16:creationId xmlns:a16="http://schemas.microsoft.com/office/drawing/2014/main" id="{2127E9DC-8728-47D2-950F-5610AB44AE59}"/>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6" name="Text Placeholder 8">
            <a:extLst>
              <a:ext uri="{FF2B5EF4-FFF2-40B4-BE49-F238E27FC236}">
                <a16:creationId xmlns:a16="http://schemas.microsoft.com/office/drawing/2014/main" id="{212AB716-EA8C-40F3-9E5E-FADFDE5B68A9}"/>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4" name="Date Placeholder 3">
            <a:extLst>
              <a:ext uri="{FF2B5EF4-FFF2-40B4-BE49-F238E27FC236}">
                <a16:creationId xmlns:a16="http://schemas.microsoft.com/office/drawing/2014/main" id="{C0D51CD3-9F1B-45C4-9816-FCEC12A47AF7}"/>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graphicFrame>
        <p:nvGraphicFramePr>
          <p:cNvPr id="3" name="Object 2" hidden="1">
            <a:extLst>
              <a:ext uri="{FF2B5EF4-FFF2-40B4-BE49-F238E27FC236}">
                <a16:creationId xmlns:a16="http://schemas.microsoft.com/office/drawing/2014/main" id="{4C57EEA8-87A3-4F4A-8A88-C8CF94340B45}"/>
              </a:ext>
            </a:extLst>
          </p:cNvPr>
          <p:cNvGraphicFramePr>
            <a:graphicFrameLocks noChangeAspect="1"/>
          </p:cNvGraphicFramePr>
          <p:nvPr userDrawn="1">
            <p:custDataLst>
              <p:tags r:id="rId1"/>
            </p:custDataLst>
            <p:extLst>
              <p:ext uri="{D42A27DB-BD31-4B8C-83A1-F6EECF244321}">
                <p14:modId xmlns:p14="http://schemas.microsoft.com/office/powerpoint/2010/main" val="18995528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39" imgH="343" progId="TCLayout.ActiveDocument.1">
                  <p:embed/>
                </p:oleObj>
              </mc:Choice>
              <mc:Fallback>
                <p:oleObj name="think-cell Slide" r:id="rId3" imgW="339" imgH="343" progId="TCLayout.ActiveDocument.1">
                  <p:embed/>
                  <p:pic>
                    <p:nvPicPr>
                      <p:cNvPr id="3" name="Object 2" hidden="1">
                        <a:extLst>
                          <a:ext uri="{FF2B5EF4-FFF2-40B4-BE49-F238E27FC236}">
                            <a16:creationId xmlns:a16="http://schemas.microsoft.com/office/drawing/2014/main" id="{4C57EEA8-87A3-4F4A-8A88-C8CF94340B4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pic>
        <p:nvPicPr>
          <p:cNvPr id="28" name="Graphic 27" descr="UiO segl">
            <a:extLst>
              <a:ext uri="{FF2B5EF4-FFF2-40B4-BE49-F238E27FC236}">
                <a16:creationId xmlns:a16="http://schemas.microsoft.com/office/drawing/2014/main" id="{AECCD3CC-AC27-4207-85D4-8056C1F5FDD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1936681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orside fakultet bilde og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16BE45C5-2FD6-4365-884E-E7211BA9F811}"/>
              </a:ext>
            </a:extLst>
          </p:cNvPr>
          <p:cNvSpPr>
            <a:spLocks noGrp="1"/>
          </p:cNvSpPr>
          <p:nvPr>
            <p:ph type="body" sz="quarter" idx="19"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6" name="Picture Placeholder 5">
            <a:extLst>
              <a:ext uri="{FF2B5EF4-FFF2-40B4-BE49-F238E27FC236}">
                <a16:creationId xmlns:a16="http://schemas.microsoft.com/office/drawing/2014/main" id="{8FC80015-4906-4750-9E68-18BCB837A813}"/>
              </a:ext>
            </a:extLst>
          </p:cNvPr>
          <p:cNvSpPr>
            <a:spLocks noGrp="1"/>
          </p:cNvSpPr>
          <p:nvPr>
            <p:ph type="pic" sz="quarter" idx="20"/>
          </p:nvPr>
        </p:nvSpPr>
        <p:spPr>
          <a:xfrm>
            <a:off x="6215063" y="0"/>
            <a:ext cx="5976937" cy="6858000"/>
          </a:xfrm>
        </p:spPr>
        <p:txBody>
          <a:bodyPr/>
          <a:lstStyle>
            <a:lvl1pPr marL="0" indent="0">
              <a:buNone/>
              <a:defRPr/>
            </a:lvl1pPr>
          </a:lstStyle>
          <a:p>
            <a:r>
              <a:rPr lang="nb-NO"/>
              <a:t>Klikk på ikonet for å legge til et bilde</a:t>
            </a:r>
            <a:endParaRPr lang="en-US" dirty="0"/>
          </a:p>
        </p:txBody>
      </p:sp>
      <p:sp>
        <p:nvSpPr>
          <p:cNvPr id="29" name="Text Placeholder 8">
            <a:extLst>
              <a:ext uri="{FF2B5EF4-FFF2-40B4-BE49-F238E27FC236}">
                <a16:creationId xmlns:a16="http://schemas.microsoft.com/office/drawing/2014/main" id="{B116A28A-122D-47FC-B20F-2DE6D034FBA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pic>
        <p:nvPicPr>
          <p:cNvPr id="30" name="Graphic 29" descr="UiO segl">
            <a:extLst>
              <a:ext uri="{FF2B5EF4-FFF2-40B4-BE49-F238E27FC236}">
                <a16:creationId xmlns:a16="http://schemas.microsoft.com/office/drawing/2014/main" id="{E981D0C6-9965-4EA6-835B-007DA74548C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1" name="addin_colorlist" hidden="1">
            <a:extLst>
              <a:ext uri="{FF2B5EF4-FFF2-40B4-BE49-F238E27FC236}">
                <a16:creationId xmlns:a16="http://schemas.microsoft.com/office/drawing/2014/main" id="{FB8D8BF6-D27B-473E-8C7F-5564EC4E8842}"/>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2" name="addin_colorbox" hidden="1">
            <a:extLst>
              <a:ext uri="{FF2B5EF4-FFF2-40B4-BE49-F238E27FC236}">
                <a16:creationId xmlns:a16="http://schemas.microsoft.com/office/drawing/2014/main" id="{AEA2A8D1-CC8A-49D7-B5F3-4D3D31E797B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FA762AA7-0630-463D-983A-714A0FDC6D6B}"/>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BADFE346-6D41-462E-B93E-8A458125843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2F05EFBC-3D55-4A55-AC99-18A584A64FD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22529F69-78C3-4EA5-A8EF-DAED9CFEB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26D5A990-E30B-4E3A-A5A7-8F106A934EC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p:nvPr>
        </p:nvSpPr>
        <p:spPr>
          <a:xfrm>
            <a:off x="375634" y="2283763"/>
            <a:ext cx="5075367" cy="1650530"/>
          </a:xfrm>
        </p:spPr>
        <p:txBody>
          <a:bodyPr anchor="t"/>
          <a:lstStyle>
            <a:lvl1pPr algn="l">
              <a:lnSpc>
                <a:spcPct val="100000"/>
              </a:lnSpc>
              <a:defRPr sz="4501"/>
            </a:lvl1pPr>
          </a:lstStyle>
          <a:p>
            <a:r>
              <a:rPr lang="nb-NO" noProof="0"/>
              <a:t>Klikk for å redigere tittelstil</a:t>
            </a:r>
            <a:endParaRPr lang="nb-NO" noProof="0" dirty="0"/>
          </a:p>
        </p:txBody>
      </p:sp>
      <p:sp>
        <p:nvSpPr>
          <p:cNvPr id="28" name="Text Placeholder 8">
            <a:extLst>
              <a:ext uri="{FF2B5EF4-FFF2-40B4-BE49-F238E27FC236}">
                <a16:creationId xmlns:a16="http://schemas.microsoft.com/office/drawing/2014/main" id="{16F080F3-F66D-44E1-A274-51E675B7D76D}"/>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2B993451-3DED-457B-B2BA-C0AD678BC4F0}"/>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E4C943B6-9D87-4707-9BC0-AB5D348B81A6}"/>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5" name="Date Placeholder 3">
            <a:extLst>
              <a:ext uri="{FF2B5EF4-FFF2-40B4-BE49-F238E27FC236}">
                <a16:creationId xmlns:a16="http://schemas.microsoft.com/office/drawing/2014/main" id="{9138817D-ECF3-4F24-AB4D-EE86A7D38EC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3276058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3" name="Picture Placeholder 2">
            <a:extLst>
              <a:ext uri="{FF2B5EF4-FFF2-40B4-BE49-F238E27FC236}">
                <a16:creationId xmlns:a16="http://schemas.microsoft.com/office/drawing/2014/main" id="{663D537D-BDA7-442F-85CC-77B15D3E9EBA}"/>
              </a:ext>
              <a:ext uri="{C183D7F6-B498-43B3-948B-1728B52AA6E4}">
                <adec:decorative xmlns:adec="http://schemas.microsoft.com/office/drawing/2017/decorative" val="1"/>
              </a:ext>
            </a:extLst>
          </p:cNvPr>
          <p:cNvSpPr>
            <a:spLocks noGrp="1"/>
          </p:cNvSpPr>
          <p:nvPr>
            <p:ph type="pic" sz="quarter" idx="19"/>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nb-NO"/>
              <a:t>Klikk på ikonet for å legge til et bilde</a:t>
            </a:r>
            <a:endParaRPr lang="en-US"/>
          </a:p>
        </p:txBody>
      </p:sp>
      <p:pic>
        <p:nvPicPr>
          <p:cNvPr id="31" name="Graphic 30" descr="UiO segl">
            <a:extLst>
              <a:ext uri="{FF2B5EF4-FFF2-40B4-BE49-F238E27FC236}">
                <a16:creationId xmlns:a16="http://schemas.microsoft.com/office/drawing/2014/main" id="{9BE98BF2-9E12-4468-BCAE-2A3B441A6E8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6" name="Text Placeholder 8">
            <a:extLst>
              <a:ext uri="{FF2B5EF4-FFF2-40B4-BE49-F238E27FC236}">
                <a16:creationId xmlns:a16="http://schemas.microsoft.com/office/drawing/2014/main" id="{EA343E91-A7F8-411F-8D9E-AD0CD04545F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5" name="Text Placeholder 4">
            <a:extLst>
              <a:ext uri="{FF2B5EF4-FFF2-40B4-BE49-F238E27FC236}">
                <a16:creationId xmlns:a16="http://schemas.microsoft.com/office/drawing/2014/main" id="{9353483E-A81E-4295-A996-3D67CCCC2E09}"/>
              </a:ext>
            </a:extLst>
          </p:cNvPr>
          <p:cNvSpPr>
            <a:spLocks noGrp="1"/>
          </p:cNvSpPr>
          <p:nvPr>
            <p:ph type="body" sz="quarter" idx="20"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30" name="Text Placeholder 8">
            <a:extLst>
              <a:ext uri="{FF2B5EF4-FFF2-40B4-BE49-F238E27FC236}">
                <a16:creationId xmlns:a16="http://schemas.microsoft.com/office/drawing/2014/main" id="{A0F37DB2-E675-4E63-AD01-1D4996198F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AF5E8745-EB5B-4C17-A308-AC6088BCA617}"/>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7CB7E83F-937E-4B9E-830A-492432F3A4E8}"/>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7" name="Date Placeholder 3">
            <a:extLst>
              <a:ext uri="{FF2B5EF4-FFF2-40B4-BE49-F238E27FC236}">
                <a16:creationId xmlns:a16="http://schemas.microsoft.com/office/drawing/2014/main" id="{B8980526-4F9F-495D-A07D-8D82934AE66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2569172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orside institutt 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pic>
        <p:nvPicPr>
          <p:cNvPr id="30" name="Graphic 29" descr="UiO segl">
            <a:extLst>
              <a:ext uri="{FF2B5EF4-FFF2-40B4-BE49-F238E27FC236}">
                <a16:creationId xmlns:a16="http://schemas.microsoft.com/office/drawing/2014/main" id="{6E45B275-2917-4791-9D93-B119E57F1E0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5" name="Text Placeholder 8">
            <a:extLst>
              <a:ext uri="{FF2B5EF4-FFF2-40B4-BE49-F238E27FC236}">
                <a16:creationId xmlns:a16="http://schemas.microsoft.com/office/drawing/2014/main" id="{542A6449-D96E-414F-A604-C4E12FC569EA}"/>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5" name="Text Placeholder 4">
            <a:extLst>
              <a:ext uri="{FF2B5EF4-FFF2-40B4-BE49-F238E27FC236}">
                <a16:creationId xmlns:a16="http://schemas.microsoft.com/office/drawing/2014/main" id="{03E20FF9-F861-400C-878F-01B664860162}"/>
              </a:ext>
            </a:extLst>
          </p:cNvPr>
          <p:cNvSpPr>
            <a:spLocks noGrp="1"/>
          </p:cNvSpPr>
          <p:nvPr>
            <p:ph type="body" sz="quarter" idx="19"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29" name="Text Placeholder 8">
            <a:extLst>
              <a:ext uri="{FF2B5EF4-FFF2-40B4-BE49-F238E27FC236}">
                <a16:creationId xmlns:a16="http://schemas.microsoft.com/office/drawing/2014/main" id="{D729F8AC-6A5E-427F-BADE-EA072C6164CF}"/>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7" name="Text Placeholder 8">
            <a:extLst>
              <a:ext uri="{FF2B5EF4-FFF2-40B4-BE49-F238E27FC236}">
                <a16:creationId xmlns:a16="http://schemas.microsoft.com/office/drawing/2014/main" id="{548DDD7D-1EE4-480A-9DFC-6999E44EAAFE}"/>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8" name="Text Placeholder 8">
            <a:extLst>
              <a:ext uri="{FF2B5EF4-FFF2-40B4-BE49-F238E27FC236}">
                <a16:creationId xmlns:a16="http://schemas.microsoft.com/office/drawing/2014/main" id="{94EC4BF0-912D-4C74-897D-7058B1C43F41}"/>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6" name="Date Placeholder 3">
            <a:extLst>
              <a:ext uri="{FF2B5EF4-FFF2-40B4-BE49-F238E27FC236}">
                <a16:creationId xmlns:a16="http://schemas.microsoft.com/office/drawing/2014/main" id="{4387C63E-1139-41C5-A5DA-C7934430189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3367778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og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25" name="Picture Placeholder 2">
            <a:extLst>
              <a:ext uri="{FF2B5EF4-FFF2-40B4-BE49-F238E27FC236}">
                <a16:creationId xmlns:a16="http://schemas.microsoft.com/office/drawing/2014/main" id="{B080593B-46D5-4272-829F-0AB9BB0A72E9}"/>
              </a:ext>
            </a:extLst>
          </p:cNvPr>
          <p:cNvSpPr>
            <a:spLocks noGrp="1"/>
          </p:cNvSpPr>
          <p:nvPr>
            <p:ph type="pic" sz="quarter" idx="20"/>
          </p:nvPr>
        </p:nvSpPr>
        <p:spPr>
          <a:xfrm>
            <a:off x="6209880" y="0"/>
            <a:ext cx="5982120" cy="6858000"/>
          </a:xfrm>
          <a:prstGeom prst="rect">
            <a:avLst/>
          </a:prstGeom>
        </p:spPr>
        <p:txBody>
          <a:bodyPr lIns="0" tIns="0" rIns="0" bIns="0"/>
          <a:lstStyle/>
          <a:p>
            <a:r>
              <a:rPr lang="nb-NO"/>
              <a:t>Klikk på ikonet for å legge til et bilde</a:t>
            </a:r>
            <a:endParaRPr lang="en-US"/>
          </a:p>
        </p:txBody>
      </p:sp>
      <p:pic>
        <p:nvPicPr>
          <p:cNvPr id="31" name="Graphic 30" descr="UiO segl">
            <a:extLst>
              <a:ext uri="{FF2B5EF4-FFF2-40B4-BE49-F238E27FC236}">
                <a16:creationId xmlns:a16="http://schemas.microsoft.com/office/drawing/2014/main" id="{27D749C7-8972-4648-8357-FE945BD1129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5046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7" name="Text Placeholder 4">
            <a:extLst>
              <a:ext uri="{FF2B5EF4-FFF2-40B4-BE49-F238E27FC236}">
                <a16:creationId xmlns:a16="http://schemas.microsoft.com/office/drawing/2014/main" id="{05359BE4-B9E6-44C9-994B-4B43BA31858B}"/>
              </a:ext>
            </a:extLst>
          </p:cNvPr>
          <p:cNvSpPr>
            <a:spLocks noGrp="1"/>
          </p:cNvSpPr>
          <p:nvPr>
            <p:ph type="body" sz="quarter" idx="21" hasCustomPrompt="1"/>
          </p:nvPr>
        </p:nvSpPr>
        <p:spPr>
          <a:xfrm>
            <a:off x="379038" y="653143"/>
            <a:ext cx="5075367" cy="1204686"/>
          </a:xfrm>
        </p:spPr>
        <p:txBody>
          <a:bodyPr/>
          <a:lstStyle>
            <a:lvl1pPr marL="0" indent="0">
              <a:buNone/>
              <a:defRPr lang="en-US" sz="2000" kern="1200" dirty="0">
                <a:solidFill>
                  <a:schemeClr val="tx1"/>
                </a:solidFill>
                <a:latin typeface="+mj-lt"/>
                <a:ea typeface="+mj-ea"/>
                <a:cs typeface="+mj-cs"/>
              </a:defRPr>
            </a:lvl1pPr>
          </a:lstStyle>
          <a:p>
            <a:pPr lvl="0"/>
            <a:r>
              <a:rPr lang="nb-NO" dirty="0"/>
              <a:t>Navn på institutt</a:t>
            </a:r>
            <a:endParaRPr lang="en-US" dirty="0"/>
          </a:p>
        </p:txBody>
      </p:sp>
      <p:sp>
        <p:nvSpPr>
          <p:cNvPr id="7" name="Text Placeholder 6">
            <a:extLst>
              <a:ext uri="{FF2B5EF4-FFF2-40B4-BE49-F238E27FC236}">
                <a16:creationId xmlns:a16="http://schemas.microsoft.com/office/drawing/2014/main" id="{8B8A0E4F-1BA9-45F5-9553-E579F5F1C2D8}"/>
              </a:ext>
            </a:extLst>
          </p:cNvPr>
          <p:cNvSpPr>
            <a:spLocks noGrp="1"/>
          </p:cNvSpPr>
          <p:nvPr>
            <p:ph type="body" sz="quarter" idx="19"/>
          </p:nvPr>
        </p:nvSpPr>
        <p:spPr>
          <a:xfrm>
            <a:off x="379039" y="2302849"/>
            <a:ext cx="5080128" cy="1702414"/>
          </a:xfrm>
        </p:spPr>
        <p:txBody>
          <a:bodyPr/>
          <a:lstStyle>
            <a:lvl1pPr marL="0" indent="0">
              <a:buNone/>
              <a:defRPr sz="4500"/>
            </a:lvl1pPr>
          </a:lstStyle>
          <a:p>
            <a:pPr lvl="0"/>
            <a:r>
              <a:rPr lang="nb-NO"/>
              <a:t>Klikk for å redigere tekststiler i malen</a:t>
            </a:r>
          </a:p>
        </p:txBody>
      </p:sp>
      <p:sp>
        <p:nvSpPr>
          <p:cNvPr id="30" name="Text Placeholder 8">
            <a:extLst>
              <a:ext uri="{FF2B5EF4-FFF2-40B4-BE49-F238E27FC236}">
                <a16:creationId xmlns:a16="http://schemas.microsoft.com/office/drawing/2014/main" id="{88EA911F-B545-4F74-AF42-9EC2B355D8F1}"/>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4E55111D-AB70-4D2B-9C10-0B91F296CDF4}"/>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1DB45DBF-1D97-4017-83BE-AD48141222A5}"/>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6" name="Date Placeholder 3">
            <a:extLst>
              <a:ext uri="{FF2B5EF4-FFF2-40B4-BE49-F238E27FC236}">
                <a16:creationId xmlns:a16="http://schemas.microsoft.com/office/drawing/2014/main" id="{88916788-1A25-4BF7-B2F3-11CED5D74CB4}"/>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4537975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nholdsfortegnelse 01">
    <p:bg>
      <p:bgPr>
        <a:solidFill>
          <a:schemeClr val="accent4"/>
        </a:solidFill>
        <a:effectLst/>
      </p:bgPr>
    </p:bg>
    <p:spTree>
      <p:nvGrpSpPr>
        <p:cNvPr id="1" name=""/>
        <p:cNvGrpSpPr/>
        <p:nvPr/>
      </p:nvGrpSpPr>
      <p:grpSpPr>
        <a:xfrm>
          <a:off x="0" y="0"/>
          <a:ext cx="0" cy="0"/>
          <a:chOff x="0" y="0"/>
          <a:chExt cx="0" cy="0"/>
        </a:xfrm>
      </p:grpSpPr>
      <p:sp>
        <p:nvSpPr>
          <p:cNvPr id="14" name="Slide Number Placeholder 13">
            <a:extLst>
              <a:ext uri="{FF2B5EF4-FFF2-40B4-BE49-F238E27FC236}">
                <a16:creationId xmlns:a16="http://schemas.microsoft.com/office/drawing/2014/main" id="{F9CB4958-81B1-49B9-BBDA-D042DC89C1F0}"/>
              </a:ext>
            </a:extLst>
          </p:cNvPr>
          <p:cNvSpPr>
            <a:spLocks noGrp="1"/>
          </p:cNvSpPr>
          <p:nvPr>
            <p:ph type="sldNum" sz="quarter" idx="16"/>
          </p:nvPr>
        </p:nvSpPr>
        <p:spPr/>
        <p:txBody>
          <a:bodyPr/>
          <a:lstStyle/>
          <a:p>
            <a:r>
              <a:rPr lang="en-US"/>
              <a:t>Side </a:t>
            </a:r>
            <a:fld id="{5251F420-7306-4E7C-A79E-F31A38F7D392}" type="slidenum">
              <a:rPr lang="en-US" smtClean="0"/>
              <a:pPr/>
              <a:t>‹#›</a:t>
            </a:fld>
            <a:endParaRPr lang="en-US" dirty="0"/>
          </a:p>
        </p:txBody>
      </p:sp>
      <p:sp>
        <p:nvSpPr>
          <p:cNvPr id="2" name="Title 1"/>
          <p:cNvSpPr>
            <a:spLocks noGrp="1"/>
          </p:cNvSpPr>
          <p:nvPr>
            <p:ph type="title"/>
          </p:nvPr>
        </p:nvSpPr>
        <p:spPr>
          <a:xfrm>
            <a:off x="360045" y="2503593"/>
            <a:ext cx="3717652" cy="1325563"/>
          </a:xfrm>
        </p:spPr>
        <p:txBody>
          <a:bodyPr/>
          <a:lstStyle>
            <a:lvl1pPr>
              <a:defRPr sz="4501"/>
            </a:lvl1pPr>
          </a:lstStyle>
          <a:p>
            <a:r>
              <a:rPr lang="nb-NO" noProof="0"/>
              <a:t>Klikk for å redigere tittelstil</a:t>
            </a:r>
            <a:endParaRPr lang="nb-NO" noProof="0" dirty="0"/>
          </a:p>
        </p:txBody>
      </p:sp>
      <p:sp>
        <p:nvSpPr>
          <p:cNvPr id="9" name="Text Placeholder 8">
            <a:extLst>
              <a:ext uri="{FF2B5EF4-FFF2-40B4-BE49-F238E27FC236}">
                <a16:creationId xmlns:a16="http://schemas.microsoft.com/office/drawing/2014/main" id="{4F5D4F5D-6A45-4660-B498-EC62A1753CA4}"/>
              </a:ext>
            </a:extLst>
          </p:cNvPr>
          <p:cNvSpPr>
            <a:spLocks noGrp="1"/>
          </p:cNvSpPr>
          <p:nvPr>
            <p:ph type="body" sz="quarter" idx="13" hasCustomPrompt="1"/>
          </p:nvPr>
        </p:nvSpPr>
        <p:spPr>
          <a:xfrm>
            <a:off x="6002667" y="1768008"/>
            <a:ext cx="5863168" cy="4351338"/>
          </a:xfrm>
          <a:prstGeom prst="rect">
            <a:avLst/>
          </a:prstGeom>
        </p:spPr>
        <p:txBody>
          <a:bodyPr lIns="0" tIns="0" rIns="0" bIns="0"/>
          <a:lstStyle>
            <a:lvl1pPr marL="0" indent="0" algn="l">
              <a:lnSpc>
                <a:spcPct val="100000"/>
              </a:lnSpc>
              <a:spcBef>
                <a:spcPts val="0"/>
              </a:spcBef>
              <a:spcAft>
                <a:spcPts val="0"/>
              </a:spcAft>
              <a:buClrTx/>
              <a:buFontTx/>
              <a:buNone/>
              <a:defRPr sz="4501" b="0" i="0" u="none" cap="none">
                <a:solidFill>
                  <a:srgbClr val="000000"/>
                </a:solidFill>
                <a:latin typeface="+mn-lt"/>
              </a:defRPr>
            </a:lvl1pPr>
            <a:lvl2pPr marL="0" indent="0" algn="l">
              <a:lnSpc>
                <a:spcPct val="100000"/>
              </a:lnSpc>
              <a:spcBef>
                <a:spcPts val="0"/>
              </a:spcBef>
              <a:spcAft>
                <a:spcPts val="0"/>
              </a:spcAft>
              <a:buClrTx/>
              <a:buFontTx/>
              <a:buNone/>
              <a:defRPr sz="4501" b="0" i="0" u="none" cap="none">
                <a:solidFill>
                  <a:srgbClr val="000000"/>
                </a:solidFill>
                <a:latin typeface="+mn-lt"/>
              </a:defRPr>
            </a:lvl2pPr>
            <a:lvl3pPr marL="0" indent="0" algn="l">
              <a:lnSpc>
                <a:spcPct val="100000"/>
              </a:lnSpc>
              <a:spcBef>
                <a:spcPts val="0"/>
              </a:spcBef>
              <a:spcAft>
                <a:spcPts val="0"/>
              </a:spcAft>
              <a:buClrTx/>
              <a:buFontTx/>
              <a:buNone/>
              <a:defRPr sz="4501" b="0" i="0" u="none" cap="none">
                <a:solidFill>
                  <a:srgbClr val="000000"/>
                </a:solidFill>
                <a:latin typeface="+mn-lt"/>
              </a:defRPr>
            </a:lvl3pPr>
            <a:lvl4pPr marL="0" indent="0" algn="l">
              <a:lnSpc>
                <a:spcPct val="100000"/>
              </a:lnSpc>
              <a:spcBef>
                <a:spcPts val="0"/>
              </a:spcBef>
              <a:spcAft>
                <a:spcPts val="0"/>
              </a:spcAft>
              <a:buClrTx/>
              <a:buFontTx/>
              <a:buNone/>
              <a:defRPr sz="4501" b="0" i="0" u="none" cap="none">
                <a:solidFill>
                  <a:srgbClr val="000000"/>
                </a:solidFill>
                <a:latin typeface="+mn-lt"/>
              </a:defRPr>
            </a:lvl4pPr>
          </a:lstStyle>
          <a:p>
            <a:pPr lvl="0"/>
            <a:r>
              <a:rPr lang="nb-NO" dirty="0"/>
              <a:t>Punkt A</a:t>
            </a:r>
          </a:p>
          <a:p>
            <a:pPr lvl="0"/>
            <a:r>
              <a:rPr lang="nb-NO" dirty="0"/>
              <a:t>Punkt B</a:t>
            </a:r>
          </a:p>
          <a:p>
            <a:pPr lvl="0"/>
            <a:r>
              <a:rPr lang="nb-NO" dirty="0"/>
              <a:t>Punkt C</a:t>
            </a:r>
          </a:p>
          <a:p>
            <a:pPr lvl="0"/>
            <a:r>
              <a:rPr lang="nb-NO" dirty="0"/>
              <a:t>Punkt D</a:t>
            </a:r>
            <a:endParaRPr lang="en-US" dirty="0"/>
          </a:p>
        </p:txBody>
      </p:sp>
    </p:spTree>
    <p:extLst>
      <p:ext uri="{BB962C8B-B14F-4D97-AF65-F5344CB8AC3E}">
        <p14:creationId xmlns:p14="http://schemas.microsoft.com/office/powerpoint/2010/main" val="1790565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nholdsfortegnelse 02">
    <p:bg>
      <p:bgPr>
        <a:solidFill>
          <a:schemeClr val="accent4"/>
        </a:solidFill>
        <a:effectLst/>
      </p:bgPr>
    </p:bg>
    <p:spTree>
      <p:nvGrpSpPr>
        <p:cNvPr id="1" name=""/>
        <p:cNvGrpSpPr/>
        <p:nvPr/>
      </p:nvGrpSpPr>
      <p:grpSpPr>
        <a:xfrm>
          <a:off x="0" y="0"/>
          <a:ext cx="0" cy="0"/>
          <a:chOff x="0" y="0"/>
          <a:chExt cx="0" cy="0"/>
        </a:xfrm>
      </p:grpSpPr>
      <p:sp>
        <p:nvSpPr>
          <p:cNvPr id="18" name="Slide Number Placeholder 17">
            <a:extLst>
              <a:ext uri="{FF2B5EF4-FFF2-40B4-BE49-F238E27FC236}">
                <a16:creationId xmlns:a16="http://schemas.microsoft.com/office/drawing/2014/main" id="{02B12D4E-956E-456A-B250-54F8DAC4F518}"/>
              </a:ext>
            </a:extLst>
          </p:cNvPr>
          <p:cNvSpPr>
            <a:spLocks noGrp="1"/>
          </p:cNvSpPr>
          <p:nvPr>
            <p:ph type="sldNum" sz="quarter" idx="22"/>
          </p:nvPr>
        </p:nvSpPr>
        <p:spPr/>
        <p:txBody>
          <a:bodyPr/>
          <a:lstStyle/>
          <a:p>
            <a:r>
              <a:rPr lang="en-US"/>
              <a:t>Side </a:t>
            </a:r>
            <a:fld id="{5251F420-7306-4E7C-A79E-F31A38F7D392}" type="slidenum">
              <a:rPr lang="en-US" smtClean="0"/>
              <a:pPr/>
              <a:t>‹#›</a:t>
            </a:fld>
            <a:endParaRPr lang="en-US" dirty="0"/>
          </a:p>
        </p:txBody>
      </p:sp>
      <p:sp>
        <p:nvSpPr>
          <p:cNvPr id="2" name="Title 1"/>
          <p:cNvSpPr>
            <a:spLocks noGrp="1"/>
          </p:cNvSpPr>
          <p:nvPr>
            <p:ph type="title"/>
          </p:nvPr>
        </p:nvSpPr>
        <p:spPr>
          <a:xfrm>
            <a:off x="360045" y="2503593"/>
            <a:ext cx="3717652" cy="1325563"/>
          </a:xfrm>
        </p:spPr>
        <p:txBody>
          <a:bodyPr/>
          <a:lstStyle>
            <a:lvl1pPr>
              <a:defRPr sz="4501"/>
            </a:lvl1pPr>
          </a:lstStyle>
          <a:p>
            <a:r>
              <a:rPr lang="nb-NO" noProof="0"/>
              <a:t>Klikk for å redigere tittelstil</a:t>
            </a:r>
            <a:endParaRPr lang="nb-NO" noProof="0" dirty="0"/>
          </a:p>
        </p:txBody>
      </p:sp>
      <p:sp>
        <p:nvSpPr>
          <p:cNvPr id="3" name="Text Placeholder 2">
            <a:extLst>
              <a:ext uri="{FF2B5EF4-FFF2-40B4-BE49-F238E27FC236}">
                <a16:creationId xmlns:a16="http://schemas.microsoft.com/office/drawing/2014/main" id="{49E40B9F-ECB7-4387-A58C-0A496B930AD5}"/>
              </a:ext>
            </a:extLst>
          </p:cNvPr>
          <p:cNvSpPr>
            <a:spLocks noGrp="1"/>
          </p:cNvSpPr>
          <p:nvPr>
            <p:ph type="body" sz="quarter" idx="23" hasCustomPrompt="1"/>
          </p:nvPr>
        </p:nvSpPr>
        <p:spPr>
          <a:xfrm>
            <a:off x="4736716"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A</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9" name="Text Placeholder 2">
            <a:extLst>
              <a:ext uri="{FF2B5EF4-FFF2-40B4-BE49-F238E27FC236}">
                <a16:creationId xmlns:a16="http://schemas.microsoft.com/office/drawing/2014/main" id="{36E426CF-9990-43F5-BE14-226088D8A7BB}"/>
              </a:ext>
            </a:extLst>
          </p:cNvPr>
          <p:cNvSpPr>
            <a:spLocks noGrp="1"/>
          </p:cNvSpPr>
          <p:nvPr>
            <p:ph type="body" sz="quarter" idx="27" hasCustomPrompt="1"/>
          </p:nvPr>
        </p:nvSpPr>
        <p:spPr>
          <a:xfrm>
            <a:off x="8413844"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B</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20" name="Text Placeholder 2">
            <a:extLst>
              <a:ext uri="{FF2B5EF4-FFF2-40B4-BE49-F238E27FC236}">
                <a16:creationId xmlns:a16="http://schemas.microsoft.com/office/drawing/2014/main" id="{B679225E-A5E2-4DC8-9837-7BCA23C8E409}"/>
              </a:ext>
            </a:extLst>
          </p:cNvPr>
          <p:cNvSpPr>
            <a:spLocks noGrp="1"/>
          </p:cNvSpPr>
          <p:nvPr>
            <p:ph type="body" sz="quarter" idx="28" hasCustomPrompt="1"/>
          </p:nvPr>
        </p:nvSpPr>
        <p:spPr>
          <a:xfrm>
            <a:off x="4736715"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C</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5" name="Text Placeholder 2">
            <a:extLst>
              <a:ext uri="{FF2B5EF4-FFF2-40B4-BE49-F238E27FC236}">
                <a16:creationId xmlns:a16="http://schemas.microsoft.com/office/drawing/2014/main" id="{2A833A43-18E3-4392-918C-09F8E26D369D}"/>
              </a:ext>
            </a:extLst>
          </p:cNvPr>
          <p:cNvSpPr>
            <a:spLocks noGrp="1"/>
          </p:cNvSpPr>
          <p:nvPr>
            <p:ph type="body" sz="quarter" idx="24" hasCustomPrompt="1"/>
          </p:nvPr>
        </p:nvSpPr>
        <p:spPr>
          <a:xfrm>
            <a:off x="8413844"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D</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6" name="Text Placeholder 2">
            <a:extLst>
              <a:ext uri="{FF2B5EF4-FFF2-40B4-BE49-F238E27FC236}">
                <a16:creationId xmlns:a16="http://schemas.microsoft.com/office/drawing/2014/main" id="{C23B8277-88D5-4007-B32D-B587FB6C14E8}"/>
              </a:ext>
            </a:extLst>
          </p:cNvPr>
          <p:cNvSpPr>
            <a:spLocks noGrp="1"/>
          </p:cNvSpPr>
          <p:nvPr>
            <p:ph type="body" sz="quarter" idx="25" hasCustomPrompt="1"/>
          </p:nvPr>
        </p:nvSpPr>
        <p:spPr>
          <a:xfrm>
            <a:off x="4736714"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E</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7" name="Text Placeholder 2">
            <a:extLst>
              <a:ext uri="{FF2B5EF4-FFF2-40B4-BE49-F238E27FC236}">
                <a16:creationId xmlns:a16="http://schemas.microsoft.com/office/drawing/2014/main" id="{2366E2B9-433F-4D84-9677-520FBB3E32B3}"/>
              </a:ext>
            </a:extLst>
          </p:cNvPr>
          <p:cNvSpPr>
            <a:spLocks noGrp="1"/>
          </p:cNvSpPr>
          <p:nvPr>
            <p:ph type="body" sz="quarter" idx="26" hasCustomPrompt="1"/>
          </p:nvPr>
        </p:nvSpPr>
        <p:spPr>
          <a:xfrm>
            <a:off x="8413845"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F</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Tree>
    <p:extLst>
      <p:ext uri="{BB962C8B-B14F-4D97-AF65-F5344CB8AC3E}">
        <p14:creationId xmlns:p14="http://schemas.microsoft.com/office/powerpoint/2010/main" val="31726267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Kapittelside">
    <p:bg>
      <p:bgPr>
        <a:solidFill>
          <a:schemeClr val="accent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BCC00A-19CF-41BF-8147-46CE1C6A77C6}"/>
              </a:ext>
            </a:extLst>
          </p:cNvPr>
          <p:cNvSpPr>
            <a:spLocks noGrp="1"/>
          </p:cNvSpPr>
          <p:nvPr>
            <p:ph type="pic" sz="quarter" idx="14" hasCustomPrompt="1"/>
          </p:nvPr>
        </p:nvSpPr>
        <p:spPr>
          <a:xfrm>
            <a:off x="0" y="0"/>
            <a:ext cx="12191999" cy="6858000"/>
          </a:xfrm>
          <a:prstGeom prst="rect">
            <a:avLst/>
          </a:prstGeom>
        </p:spPr>
        <p:txBody>
          <a:bodyPr lIns="0" tIns="0" rIns="0" bIns="0"/>
          <a:lstStyle>
            <a:lvl1pPr>
              <a:buNone/>
              <a:defRPr/>
            </a:lvl1pPr>
          </a:lstStyle>
          <a:p>
            <a:r>
              <a:rPr lang="nb-NO" dirty="0"/>
              <a:t>Trykk - &gt; Sett inn -&gt; Bilde for å endre eller sette inn bilde</a:t>
            </a:r>
            <a:endParaRPr lang="en-US" dirty="0"/>
          </a:p>
        </p:txBody>
      </p:sp>
      <p:sp>
        <p:nvSpPr>
          <p:cNvPr id="8" name="Text Placeholder 4" descr="Logo Universitetet i oslo">
            <a:extLst>
              <a:ext uri="{FF2B5EF4-FFF2-40B4-BE49-F238E27FC236}">
                <a16:creationId xmlns:a16="http://schemas.microsoft.com/office/drawing/2014/main" id="{CB6C8A24-C7F7-483C-B347-EFA80560FB0E}"/>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18" name="Footer Placeholder 4">
            <a:extLst>
              <a:ext uri="{FF2B5EF4-FFF2-40B4-BE49-F238E27FC236}">
                <a16:creationId xmlns:a16="http://schemas.microsoft.com/office/drawing/2014/main" id="{0DAEC6C7-85EA-449B-8EE8-2D97BF53ED2F}"/>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3" name="Slide Number Placeholder 12">
            <a:extLst>
              <a:ext uri="{FF2B5EF4-FFF2-40B4-BE49-F238E27FC236}">
                <a16:creationId xmlns:a16="http://schemas.microsoft.com/office/drawing/2014/main" id="{283FD976-C7D4-4015-A9BA-91E02E673E77}"/>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
        <p:nvSpPr>
          <p:cNvPr id="9" name="addin_colorlist" hidden="1">
            <a:extLst>
              <a:ext uri="{FF2B5EF4-FFF2-40B4-BE49-F238E27FC236}">
                <a16:creationId xmlns:a16="http://schemas.microsoft.com/office/drawing/2014/main" id="{F6C04A44-E476-4A49-B738-EE2D47D4BAD9}"/>
              </a:ext>
            </a:extLst>
          </p:cNvPr>
          <p:cNvSpPr/>
          <p:nvPr userDrawn="1"/>
        </p:nvSpPr>
        <p:spPr>
          <a:xfrm>
            <a:off x="0"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sid1, sid2, sid3, sid4</a:t>
            </a:r>
          </a:p>
        </p:txBody>
      </p:sp>
      <p:sp>
        <p:nvSpPr>
          <p:cNvPr id="10" name="addin_colorbox" hidden="1">
            <a:extLst>
              <a:ext uri="{FF2B5EF4-FFF2-40B4-BE49-F238E27FC236}">
                <a16:creationId xmlns:a16="http://schemas.microsoft.com/office/drawing/2014/main" id="{27C08BAF-0936-474D-B97E-5B57BFE4B3DC}"/>
              </a:ext>
            </a:extLst>
          </p:cNvPr>
          <p:cNvSpPr/>
          <p:nvPr userDrawn="1"/>
        </p:nvSpPr>
        <p:spPr>
          <a:xfrm>
            <a:off x="4973338"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1" name="addin_title" hidden="1">
            <a:extLst>
              <a:ext uri="{FF2B5EF4-FFF2-40B4-BE49-F238E27FC236}">
                <a16:creationId xmlns:a16="http://schemas.microsoft.com/office/drawing/2014/main" id="{CD588095-EB6E-4EE9-A470-1FC6B276AA84}"/>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2" name="addin_text" hidden="1">
            <a:extLst>
              <a:ext uri="{FF2B5EF4-FFF2-40B4-BE49-F238E27FC236}">
                <a16:creationId xmlns:a16="http://schemas.microsoft.com/office/drawing/2014/main" id="{01792D08-5194-467E-A9CB-E87CD6F0CF3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4" name="addin_image" hidden="1">
            <a:extLst>
              <a:ext uri="{FF2B5EF4-FFF2-40B4-BE49-F238E27FC236}">
                <a16:creationId xmlns:a16="http://schemas.microsoft.com/office/drawing/2014/main" id="{7E0FF7D7-FC31-4FA1-B98D-9F5E73E0ED06}"/>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5" name="addin_background" hidden="1">
            <a:extLst>
              <a:ext uri="{FF2B5EF4-FFF2-40B4-BE49-F238E27FC236}">
                <a16:creationId xmlns:a16="http://schemas.microsoft.com/office/drawing/2014/main" id="{D73E79DB-AFAF-477A-B39A-3600CE59C83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6" name="addin_logo" hidden="1">
            <a:extLst>
              <a:ext uri="{FF2B5EF4-FFF2-40B4-BE49-F238E27FC236}">
                <a16:creationId xmlns:a16="http://schemas.microsoft.com/office/drawing/2014/main" id="{6D0ECAE0-D83D-477F-8858-4811F35FC31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6" name="Title 1">
            <a:extLst>
              <a:ext uri="{FF2B5EF4-FFF2-40B4-BE49-F238E27FC236}">
                <a16:creationId xmlns:a16="http://schemas.microsoft.com/office/drawing/2014/main" id="{87DF5643-8F24-4F16-9356-F129900A4A27}"/>
              </a:ext>
            </a:extLst>
          </p:cNvPr>
          <p:cNvSpPr>
            <a:spLocks noGrp="1"/>
          </p:cNvSpPr>
          <p:nvPr>
            <p:ph type="ctrTitle"/>
          </p:nvPr>
        </p:nvSpPr>
        <p:spPr>
          <a:xfrm>
            <a:off x="1524000" y="3151019"/>
            <a:ext cx="9144000" cy="1878763"/>
          </a:xfrm>
        </p:spPr>
        <p:txBody>
          <a:bodyPr wrap="none" anchor="t"/>
          <a:lstStyle>
            <a:lvl1pPr algn="ctr">
              <a:defRPr sz="4501">
                <a:highlight>
                  <a:srgbClr val="FFFFFF"/>
                </a:highlight>
              </a:defRPr>
            </a:lvl1pPr>
          </a:lstStyle>
          <a:p>
            <a:r>
              <a:rPr lang="nb-NO" noProof="0"/>
              <a:t>Klikk for å redigere tittelstil</a:t>
            </a:r>
            <a:endParaRPr lang="nb-NO" noProof="0" dirty="0"/>
          </a:p>
        </p:txBody>
      </p:sp>
      <p:sp>
        <p:nvSpPr>
          <p:cNvPr id="7" name="Subtitle 2">
            <a:extLst>
              <a:ext uri="{FF2B5EF4-FFF2-40B4-BE49-F238E27FC236}">
                <a16:creationId xmlns:a16="http://schemas.microsoft.com/office/drawing/2014/main" id="{545301A6-9B63-4AF8-9A67-C362499DE552}"/>
              </a:ext>
            </a:extLst>
          </p:cNvPr>
          <p:cNvSpPr>
            <a:spLocks noGrp="1"/>
          </p:cNvSpPr>
          <p:nvPr>
            <p:ph type="subTitle" idx="1"/>
          </p:nvPr>
        </p:nvSpPr>
        <p:spPr>
          <a:xfrm>
            <a:off x="1524000" y="1144304"/>
            <a:ext cx="9144000" cy="1655762"/>
          </a:xfrm>
        </p:spPr>
        <p:txBody>
          <a:bodyPr wrap="none" bIns="0" anchor="b"/>
          <a:lstStyle>
            <a:lvl1pPr marL="0" indent="0" algn="ctr">
              <a:buNone/>
              <a:defRPr sz="1750">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Klikk for å redigere undertittelstil i malen</a:t>
            </a:r>
            <a:endParaRPr lang="nb-NO" noProof="0" dirty="0"/>
          </a:p>
        </p:txBody>
      </p:sp>
    </p:spTree>
    <p:extLst>
      <p:ext uri="{BB962C8B-B14F-4D97-AF65-F5344CB8AC3E}">
        <p14:creationId xmlns:p14="http://schemas.microsoft.com/office/powerpoint/2010/main" val="13586852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itat ">
    <p:bg>
      <p:bgPr>
        <a:solidFill>
          <a:schemeClr val="accent6"/>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10FAE04-E853-4650-A24D-5F754E1D5AE2}"/>
              </a:ext>
            </a:extLst>
          </p:cNvPr>
          <p:cNvSpPr>
            <a:spLocks noGrp="1"/>
          </p:cNvSpPr>
          <p:nvPr>
            <p:ph type="pic" sz="quarter" idx="14" hasCustomPrompt="1"/>
          </p:nvPr>
        </p:nvSpPr>
        <p:spPr>
          <a:xfrm>
            <a:off x="0" y="0"/>
            <a:ext cx="12191999" cy="6858000"/>
          </a:xfrm>
          <a:prstGeom prst="rect">
            <a:avLst/>
          </a:prstGeom>
          <a:solidFill>
            <a:schemeClr val="accent6"/>
          </a:solidFill>
        </p:spPr>
        <p:txBody>
          <a:bodyPr lIns="0" tIns="0" rIns="0" bIns="0"/>
          <a:lstStyle>
            <a:lvl1pPr>
              <a:buNone/>
              <a:defRPr>
                <a:solidFill>
                  <a:schemeClr val="bg1"/>
                </a:solidFill>
              </a:defRPr>
            </a:lvl1pPr>
          </a:lstStyle>
          <a:p>
            <a:pPr marL="125438" marR="0" lvl="0" indent="-125438" algn="l"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dirty="0"/>
              <a:t>Trykk - &gt; Sett inn -&gt; Bilde for å endre eller sette inn bilde</a:t>
            </a:r>
            <a:endParaRPr lang="en-US" dirty="0"/>
          </a:p>
          <a:p>
            <a:endParaRPr lang="en-US" dirty="0"/>
          </a:p>
        </p:txBody>
      </p:sp>
      <p:sp>
        <p:nvSpPr>
          <p:cNvPr id="11" name="Text Placeholder 4" descr="Logo Universitetet i oslo">
            <a:extLst>
              <a:ext uri="{FF2B5EF4-FFF2-40B4-BE49-F238E27FC236}">
                <a16:creationId xmlns:a16="http://schemas.microsoft.com/office/drawing/2014/main" id="{85E9E616-9857-4793-9543-97601CFB29B9}"/>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4" name="addin_colorlist" hidden="1">
            <a:extLst>
              <a:ext uri="{FF2B5EF4-FFF2-40B4-BE49-F238E27FC236}">
                <a16:creationId xmlns:a16="http://schemas.microsoft.com/office/drawing/2014/main" id="{3688BA85-E873-4370-B3DC-1DB3D6805327}"/>
              </a:ext>
            </a:extLst>
          </p:cNvPr>
          <p:cNvSpPr/>
          <p:nvPr userDrawn="1"/>
        </p:nvSpPr>
        <p:spPr>
          <a:xfrm>
            <a:off x="2430935"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5" name="addin_colorbox" hidden="1">
            <a:extLst>
              <a:ext uri="{FF2B5EF4-FFF2-40B4-BE49-F238E27FC236}">
                <a16:creationId xmlns:a16="http://schemas.microsoft.com/office/drawing/2014/main" id="{01750E1E-149D-4737-BB50-E180FD96210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6" name="addin_title" hidden="1">
            <a:extLst>
              <a:ext uri="{FF2B5EF4-FFF2-40B4-BE49-F238E27FC236}">
                <a16:creationId xmlns:a16="http://schemas.microsoft.com/office/drawing/2014/main" id="{8A95C1E6-41C2-4B63-A678-1197B885A271}"/>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7" name="addin_text" hidden="1">
            <a:extLst>
              <a:ext uri="{FF2B5EF4-FFF2-40B4-BE49-F238E27FC236}">
                <a16:creationId xmlns:a16="http://schemas.microsoft.com/office/drawing/2014/main" id="{88900728-1D9A-4CFE-BD46-77F03BBF68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8" name="addin_image" hidden="1">
            <a:extLst>
              <a:ext uri="{FF2B5EF4-FFF2-40B4-BE49-F238E27FC236}">
                <a16:creationId xmlns:a16="http://schemas.microsoft.com/office/drawing/2014/main" id="{71F63DE9-1A9D-416E-8BF1-5DDBAC2C366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9" name="addin_grouplist" hidden="1">
            <a:extLst>
              <a:ext uri="{FF2B5EF4-FFF2-40B4-BE49-F238E27FC236}">
                <a16:creationId xmlns:a16="http://schemas.microsoft.com/office/drawing/2014/main" id="{55453450-7C5E-47ED-8FB9-95BB5C190194}"/>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0" name="addin_background" hidden="1">
            <a:extLst>
              <a:ext uri="{FF2B5EF4-FFF2-40B4-BE49-F238E27FC236}">
                <a16:creationId xmlns:a16="http://schemas.microsoft.com/office/drawing/2014/main" id="{19DE1B7D-2015-4D3D-81DA-BE1C0B884B8C}"/>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2" name="addin_colorlist" hidden="1">
            <a:extLst>
              <a:ext uri="{FF2B5EF4-FFF2-40B4-BE49-F238E27FC236}">
                <a16:creationId xmlns:a16="http://schemas.microsoft.com/office/drawing/2014/main" id="{2DACBF1F-1831-46CB-8E94-DAC5CC4C8A53}"/>
              </a:ext>
            </a:extLst>
          </p:cNvPr>
          <p:cNvSpPr/>
          <p:nvPr userDrawn="1"/>
        </p:nvSpPr>
        <p:spPr>
          <a:xfrm>
            <a:off x="2583335"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13" name="addin_colorbox" hidden="1">
            <a:extLst>
              <a:ext uri="{FF2B5EF4-FFF2-40B4-BE49-F238E27FC236}">
                <a16:creationId xmlns:a16="http://schemas.microsoft.com/office/drawing/2014/main" id="{08780C0B-BBD9-4BF7-B461-4D609C762B61}"/>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3E5FC6D0-29E6-4763-9016-B07C6C2F674E}"/>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E5048523-44FB-402D-AF9A-189895D758AB}"/>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4EBCC3D3-FB5E-4C44-BD2A-4765289129B6}"/>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A21182DD-62B1-48E3-8A1E-30E0E49F858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8" name="addin_background" hidden="1">
            <a:extLst>
              <a:ext uri="{FF2B5EF4-FFF2-40B4-BE49-F238E27FC236}">
                <a16:creationId xmlns:a16="http://schemas.microsoft.com/office/drawing/2014/main" id="{DA65AA7C-2435-43EC-9E54-A952934DE561}"/>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2" name="Title 1"/>
          <p:cNvSpPr>
            <a:spLocks noGrp="1"/>
          </p:cNvSpPr>
          <p:nvPr>
            <p:ph type="ctrTitle" hasCustomPrompt="1"/>
          </p:nvPr>
        </p:nvSpPr>
        <p:spPr>
          <a:xfrm>
            <a:off x="1524000" y="2057638"/>
            <a:ext cx="9144000" cy="2733991"/>
          </a:xfrm>
        </p:spPr>
        <p:txBody>
          <a:bodyPr anchor="ctr"/>
          <a:lstStyle>
            <a:lvl1pPr algn="ctr">
              <a:lnSpc>
                <a:spcPct val="100000"/>
              </a:lnSpc>
              <a:defRPr sz="4501">
                <a:solidFill>
                  <a:schemeClr val="tx1"/>
                </a:solidFill>
                <a:highlight>
                  <a:srgbClr val="FFFFFF"/>
                </a:highlight>
              </a:defRPr>
            </a:lvl1pPr>
          </a:lstStyle>
          <a:p>
            <a:r>
              <a:rPr lang="nb-NO" noProof="0" dirty="0"/>
              <a:t>Sitat</a:t>
            </a:r>
          </a:p>
        </p:txBody>
      </p:sp>
    </p:spTree>
    <p:extLst>
      <p:ext uri="{BB962C8B-B14F-4D97-AF65-F5344CB8AC3E}">
        <p14:creationId xmlns:p14="http://schemas.microsoft.com/office/powerpoint/2010/main" val="13314716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 tekstboks med underoverskrif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E82207EF-1A49-4BEC-B35C-772E1E2EFECD}"/>
              </a:ext>
            </a:extLst>
          </p:cNvPr>
          <p:cNvSpPr>
            <a:spLocks noGrp="1"/>
          </p:cNvSpPr>
          <p:nvPr>
            <p:ph type="ftr" sz="quarter" idx="32"/>
          </p:nvPr>
        </p:nvSpPr>
        <p:spPr/>
        <p:txBody>
          <a:bodyPr/>
          <a:lstStyle/>
          <a:p>
            <a:endParaRPr lang="nb-NO" dirty="0"/>
          </a:p>
        </p:txBody>
      </p:sp>
      <p:sp>
        <p:nvSpPr>
          <p:cNvPr id="7" name="Slide Number Placeholder 6">
            <a:extLst>
              <a:ext uri="{FF2B5EF4-FFF2-40B4-BE49-F238E27FC236}">
                <a16:creationId xmlns:a16="http://schemas.microsoft.com/office/drawing/2014/main" id="{23134CF4-4951-4824-A36D-2B6BAEF472C0}"/>
              </a:ext>
            </a:extLst>
          </p:cNvPr>
          <p:cNvSpPr>
            <a:spLocks noGrp="1"/>
          </p:cNvSpPr>
          <p:nvPr>
            <p:ph type="sldNum" sz="quarter" idx="33"/>
          </p:nvPr>
        </p:nvSpPr>
        <p:spPr/>
        <p:txBody>
          <a:bodyPr/>
          <a:lstStyle/>
          <a:p>
            <a:r>
              <a:rPr lang="en-US" dirty="0"/>
              <a:t>Side </a:t>
            </a:r>
            <a:fld id="{5251F420-7306-4E7C-A79E-F31A38F7D392}" type="slidenum">
              <a:rPr lang="en-US" smtClean="0"/>
              <a:pPr/>
              <a:t>‹#›</a:t>
            </a:fld>
            <a:endParaRPr lang="en-US" dirty="0"/>
          </a:p>
        </p:txBody>
      </p:sp>
      <p:sp>
        <p:nvSpPr>
          <p:cNvPr id="2" name="Rectangle 1" hidden="1">
            <a:extLst>
              <a:ext uri="{FF2B5EF4-FFF2-40B4-BE49-F238E27FC236}">
                <a16:creationId xmlns:a16="http://schemas.microsoft.com/office/drawing/2014/main" id="{D2E7BD1C-79CF-4E20-AC8F-E2817B8B3D12}"/>
              </a:ext>
            </a:extLst>
          </p:cNvPr>
          <p:cNvSpPr/>
          <p:nvPr userDrawn="1"/>
        </p:nvSpPr>
        <p:spPr>
          <a:xfrm>
            <a:off x="540068" y="0"/>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hidden="1">
            <a:extLst>
              <a:ext uri="{FF2B5EF4-FFF2-40B4-BE49-F238E27FC236}">
                <a16:creationId xmlns:a16="http://schemas.microsoft.com/office/drawing/2014/main" id="{AD8EE3EE-092D-4B85-A85F-E434A4CB9A2F}"/>
              </a:ext>
            </a:extLst>
          </p:cNvPr>
          <p:cNvSpPr/>
          <p:nvPr userDrawn="1"/>
        </p:nvSpPr>
        <p:spPr>
          <a:xfrm>
            <a:off x="0" y="337731"/>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hidden="1">
            <a:extLst>
              <a:ext uri="{FF2B5EF4-FFF2-40B4-BE49-F238E27FC236}">
                <a16:creationId xmlns:a16="http://schemas.microsoft.com/office/drawing/2014/main" id="{33BC282A-3B9D-407C-B9DA-F5A304A0AE2D}"/>
              </a:ext>
            </a:extLst>
          </p:cNvPr>
          <p:cNvSpPr/>
          <p:nvPr userDrawn="1"/>
        </p:nvSpPr>
        <p:spPr>
          <a:xfrm>
            <a:off x="11831955" y="482939"/>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hidden="1">
            <a:extLst>
              <a:ext uri="{FF2B5EF4-FFF2-40B4-BE49-F238E27FC236}">
                <a16:creationId xmlns:a16="http://schemas.microsoft.com/office/drawing/2014/main" id="{7DC556F4-6EA1-44E3-8D60-1261088C71C7}"/>
              </a:ext>
            </a:extLst>
          </p:cNvPr>
          <p:cNvSpPr/>
          <p:nvPr userDrawn="1"/>
        </p:nvSpPr>
        <p:spPr>
          <a:xfrm>
            <a:off x="1" y="902703"/>
            <a:ext cx="1170466" cy="180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hidden="1">
            <a:extLst>
              <a:ext uri="{FF2B5EF4-FFF2-40B4-BE49-F238E27FC236}">
                <a16:creationId xmlns:a16="http://schemas.microsoft.com/office/drawing/2014/main" id="{74E62C8F-7CC6-4F3A-88DB-ADB3F3D757CE}"/>
              </a:ext>
            </a:extLst>
          </p:cNvPr>
          <p:cNvSpPr/>
          <p:nvPr userDrawn="1"/>
        </p:nvSpPr>
        <p:spPr>
          <a:xfrm>
            <a:off x="1" y="1577475"/>
            <a:ext cx="1170466" cy="180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addin_colorlist" hidden="1">
            <a:extLst>
              <a:ext uri="{FF2B5EF4-FFF2-40B4-BE49-F238E27FC236}">
                <a16:creationId xmlns:a16="http://schemas.microsoft.com/office/drawing/2014/main" id="{FACBECEF-96F4-495B-97F3-507EB7C28F66}"/>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3" name="addin_colorbox" hidden="1">
            <a:extLst>
              <a:ext uri="{FF2B5EF4-FFF2-40B4-BE49-F238E27FC236}">
                <a16:creationId xmlns:a16="http://schemas.microsoft.com/office/drawing/2014/main" id="{114C26A2-23E4-405F-85D9-DD9C9C54205E}"/>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5" name="addin_title" hidden="1">
            <a:extLst>
              <a:ext uri="{FF2B5EF4-FFF2-40B4-BE49-F238E27FC236}">
                <a16:creationId xmlns:a16="http://schemas.microsoft.com/office/drawing/2014/main" id="{5EC6F0C5-ECE2-4737-B2DF-8CF464166E20}"/>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6" name="addin_text" hidden="1">
            <a:extLst>
              <a:ext uri="{FF2B5EF4-FFF2-40B4-BE49-F238E27FC236}">
                <a16:creationId xmlns:a16="http://schemas.microsoft.com/office/drawing/2014/main" id="{421DB65A-BA84-4BFC-81D8-7771342E61A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7" name="addin_image" hidden="1">
            <a:extLst>
              <a:ext uri="{FF2B5EF4-FFF2-40B4-BE49-F238E27FC236}">
                <a16:creationId xmlns:a16="http://schemas.microsoft.com/office/drawing/2014/main" id="{40EF0D78-486F-42E9-A20F-95C640555A53}"/>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DA2EA4FB-50DF-4085-A18C-D17518B88B8F}"/>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2409EBBA-4570-4718-9302-6A3DA50E3B8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1" name="addin_fillplaceholders" hidden="1">
            <a:extLst>
              <a:ext uri="{FF2B5EF4-FFF2-40B4-BE49-F238E27FC236}">
                <a16:creationId xmlns:a16="http://schemas.microsoft.com/office/drawing/2014/main" id="{3996591B-A5CC-4B02-887B-B726000BC3C6}"/>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2" name="addin_background" hidden="1">
            <a:extLst>
              <a:ext uri="{FF2B5EF4-FFF2-40B4-BE49-F238E27FC236}">
                <a16:creationId xmlns:a16="http://schemas.microsoft.com/office/drawing/2014/main" id="{C04B5D41-8647-414B-A9F9-26967E7A232E}"/>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dirty="0"/>
          </a:p>
        </p:txBody>
      </p:sp>
      <p:sp>
        <p:nvSpPr>
          <p:cNvPr id="18" name="Content Placeholder 3">
            <a:extLst>
              <a:ext uri="{FF2B5EF4-FFF2-40B4-BE49-F238E27FC236}">
                <a16:creationId xmlns:a16="http://schemas.microsoft.com/office/drawing/2014/main" id="{387AD4FF-2A17-41D2-9989-72E3EE53EDB7}"/>
              </a:ext>
            </a:extLst>
          </p:cNvPr>
          <p:cNvSpPr>
            <a:spLocks noGrp="1"/>
          </p:cNvSpPr>
          <p:nvPr>
            <p:ph sz="half" idx="30"/>
          </p:nvPr>
        </p:nvSpPr>
        <p:spPr>
          <a:xfrm>
            <a:off x="360044" y="1757498"/>
            <a:ext cx="11471910" cy="4301103"/>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Tree>
    <p:extLst>
      <p:ext uri="{BB962C8B-B14F-4D97-AF65-F5344CB8AC3E}">
        <p14:creationId xmlns:p14="http://schemas.microsoft.com/office/powerpoint/2010/main" val="18291441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o tekstbokser med underoverskrift">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57AAA207-8E55-477B-AF05-92D6F597A5B7}"/>
              </a:ext>
            </a:extLst>
          </p:cNvPr>
          <p:cNvSpPr>
            <a:spLocks noGrp="1"/>
          </p:cNvSpPr>
          <p:nvPr>
            <p:ph type="ftr" sz="quarter" idx="34"/>
          </p:nvPr>
        </p:nvSpPr>
        <p:spPr/>
        <p:txBody>
          <a:bodyPr/>
          <a:lstStyle/>
          <a:p>
            <a:endParaRPr lang="nb-NO" dirty="0"/>
          </a:p>
        </p:txBody>
      </p:sp>
      <p:sp>
        <p:nvSpPr>
          <p:cNvPr id="10" name="Slide Number Placeholder 9">
            <a:extLst>
              <a:ext uri="{FF2B5EF4-FFF2-40B4-BE49-F238E27FC236}">
                <a16:creationId xmlns:a16="http://schemas.microsoft.com/office/drawing/2014/main" id="{FA7972B2-D533-401B-8556-469D52E0F4DD}"/>
              </a:ext>
            </a:extLst>
          </p:cNvPr>
          <p:cNvSpPr>
            <a:spLocks noGrp="1"/>
          </p:cNvSpPr>
          <p:nvPr>
            <p:ph type="sldNum" sz="quarter" idx="35"/>
          </p:nvPr>
        </p:nvSpPr>
        <p:spPr/>
        <p:txBody>
          <a:bodyPr/>
          <a:lstStyle/>
          <a:p>
            <a:r>
              <a:rPr lang="en-US"/>
              <a:t>Side </a:t>
            </a:r>
            <a:fld id="{5251F420-7306-4E7C-A79E-F31A38F7D392}" type="slidenum">
              <a:rPr lang="en-US" smtClean="0"/>
              <a:pPr/>
              <a:t>‹#›</a:t>
            </a:fld>
            <a:endParaRPr lang="en-US" dirty="0"/>
          </a:p>
        </p:txBody>
      </p:sp>
      <p:sp>
        <p:nvSpPr>
          <p:cNvPr id="12" name="addin_colorbox" hidden="1">
            <a:extLst>
              <a:ext uri="{FF2B5EF4-FFF2-40B4-BE49-F238E27FC236}">
                <a16:creationId xmlns:a16="http://schemas.microsoft.com/office/drawing/2014/main" id="{1F56F7F2-0BBD-484C-9008-B8C0CB7D240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3" name="addin_title" hidden="1">
            <a:extLst>
              <a:ext uri="{FF2B5EF4-FFF2-40B4-BE49-F238E27FC236}">
                <a16:creationId xmlns:a16="http://schemas.microsoft.com/office/drawing/2014/main" id="{BE45413D-3777-488C-9081-98CD311209BA}"/>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4" name="addin_text" hidden="1">
            <a:extLst>
              <a:ext uri="{FF2B5EF4-FFF2-40B4-BE49-F238E27FC236}">
                <a16:creationId xmlns:a16="http://schemas.microsoft.com/office/drawing/2014/main" id="{4BD0960F-BF1F-4126-A3F8-B418D42FDE7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5" name="addin_image" hidden="1">
            <a:extLst>
              <a:ext uri="{FF2B5EF4-FFF2-40B4-BE49-F238E27FC236}">
                <a16:creationId xmlns:a16="http://schemas.microsoft.com/office/drawing/2014/main" id="{C39DDD84-E44A-46C8-A71C-34C426FB8C92}"/>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6" name="addin_grouplist" hidden="1">
            <a:extLst>
              <a:ext uri="{FF2B5EF4-FFF2-40B4-BE49-F238E27FC236}">
                <a16:creationId xmlns:a16="http://schemas.microsoft.com/office/drawing/2014/main" id="{AEDE561B-E28A-4695-BEA3-2B6278A31E9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7" name="addin_logo" hidden="1">
            <a:extLst>
              <a:ext uri="{FF2B5EF4-FFF2-40B4-BE49-F238E27FC236}">
                <a16:creationId xmlns:a16="http://schemas.microsoft.com/office/drawing/2014/main" id="{2AAC8E8D-4887-45BD-9C03-DA53C4A7934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8" name="addin_fillplaceholders" hidden="1">
            <a:extLst>
              <a:ext uri="{FF2B5EF4-FFF2-40B4-BE49-F238E27FC236}">
                <a16:creationId xmlns:a16="http://schemas.microsoft.com/office/drawing/2014/main" id="{CBAE5DC2-094D-4983-A93E-68A430FDFDA5}"/>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19" name="addin_colorlist" hidden="1">
            <a:extLst>
              <a:ext uri="{FF2B5EF4-FFF2-40B4-BE49-F238E27FC236}">
                <a16:creationId xmlns:a16="http://schemas.microsoft.com/office/drawing/2014/main" id="{9821EDDB-6D76-4A0C-A80A-8E839D9FFA7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0" name="addin_background" hidden="1">
            <a:extLst>
              <a:ext uri="{FF2B5EF4-FFF2-40B4-BE49-F238E27FC236}">
                <a16:creationId xmlns:a16="http://schemas.microsoft.com/office/drawing/2014/main" id="{F537A33B-63F9-4866-8A22-F1702265B04E}"/>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21" name="Title 1">
            <a:extLst>
              <a:ext uri="{FF2B5EF4-FFF2-40B4-BE49-F238E27FC236}">
                <a16:creationId xmlns:a16="http://schemas.microsoft.com/office/drawing/2014/main" id="{9602F61A-9452-4566-BD44-010DF2575066}"/>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22" name="Subtitle 2">
            <a:extLst>
              <a:ext uri="{FF2B5EF4-FFF2-40B4-BE49-F238E27FC236}">
                <a16:creationId xmlns:a16="http://schemas.microsoft.com/office/drawing/2014/main" id="{3374CAD7-B62E-4CF1-AD5A-43232DD10E25}"/>
              </a:ext>
            </a:extLst>
          </p:cNvPr>
          <p:cNvSpPr>
            <a:spLocks noGrp="1"/>
          </p:cNvSpPr>
          <p:nvPr>
            <p:ph type="subTitle" idx="13"/>
          </p:nvPr>
        </p:nvSpPr>
        <p:spPr>
          <a:xfrm>
            <a:off x="360045" y="1082726"/>
            <a:ext cx="5489213"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dirty="0"/>
          </a:p>
        </p:txBody>
      </p:sp>
      <p:sp>
        <p:nvSpPr>
          <p:cNvPr id="9" name="Content Placeholder 3">
            <a:extLst>
              <a:ext uri="{FF2B5EF4-FFF2-40B4-BE49-F238E27FC236}">
                <a16:creationId xmlns:a16="http://schemas.microsoft.com/office/drawing/2014/main" id="{E8C4F134-43A3-438E-88E2-D8FF0EDE7A13}"/>
              </a:ext>
            </a:extLst>
          </p:cNvPr>
          <p:cNvSpPr>
            <a:spLocks noGrp="1"/>
          </p:cNvSpPr>
          <p:nvPr>
            <p:ph sz="half" idx="29"/>
          </p:nvPr>
        </p:nvSpPr>
        <p:spPr>
          <a:xfrm>
            <a:off x="360045" y="1757498"/>
            <a:ext cx="5489213" cy="4301103"/>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3" name="Text Placeholder 2">
            <a:extLst>
              <a:ext uri="{FF2B5EF4-FFF2-40B4-BE49-F238E27FC236}">
                <a16:creationId xmlns:a16="http://schemas.microsoft.com/office/drawing/2014/main" id="{3B4003BB-F04C-4A8B-BC54-5FDD5D30356E}"/>
              </a:ext>
            </a:extLst>
          </p:cNvPr>
          <p:cNvSpPr>
            <a:spLocks noGrp="1"/>
          </p:cNvSpPr>
          <p:nvPr>
            <p:ph type="body" sz="quarter" idx="32"/>
          </p:nvPr>
        </p:nvSpPr>
        <p:spPr>
          <a:xfrm>
            <a:off x="6342741" y="1076623"/>
            <a:ext cx="5489213" cy="494749"/>
          </a:xfrm>
        </p:spPr>
        <p:txBody>
          <a:bodyPr/>
          <a:lstStyle>
            <a:lvl1pPr marL="0" indent="0">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7" name="Content Placeholder 3">
            <a:extLst>
              <a:ext uri="{FF2B5EF4-FFF2-40B4-BE49-F238E27FC236}">
                <a16:creationId xmlns:a16="http://schemas.microsoft.com/office/drawing/2014/main" id="{A0524D80-7434-47CB-8898-52900F44078A}"/>
              </a:ext>
            </a:extLst>
          </p:cNvPr>
          <p:cNvSpPr>
            <a:spLocks noGrp="1"/>
          </p:cNvSpPr>
          <p:nvPr>
            <p:ph sz="half" idx="31"/>
          </p:nvPr>
        </p:nvSpPr>
        <p:spPr>
          <a:xfrm>
            <a:off x="6342741" y="1757498"/>
            <a:ext cx="5489213" cy="4301395"/>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Tree>
    <p:extLst>
      <p:ext uri="{BB962C8B-B14F-4D97-AF65-F5344CB8AC3E}">
        <p14:creationId xmlns:p14="http://schemas.microsoft.com/office/powerpoint/2010/main" val="31200161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lde høyre">
    <p:spTree>
      <p:nvGrpSpPr>
        <p:cNvPr id="1" name=""/>
        <p:cNvGrpSpPr/>
        <p:nvPr/>
      </p:nvGrpSpPr>
      <p:grpSpPr>
        <a:xfrm>
          <a:off x="0" y="0"/>
          <a:ext cx="0" cy="0"/>
          <a:chOff x="0" y="0"/>
          <a:chExt cx="0" cy="0"/>
        </a:xfrm>
      </p:grpSpPr>
      <p:sp>
        <p:nvSpPr>
          <p:cNvPr id="11" name="Footer Placeholder 4">
            <a:extLst>
              <a:ext uri="{FF2B5EF4-FFF2-40B4-BE49-F238E27FC236}">
                <a16:creationId xmlns:a16="http://schemas.microsoft.com/office/drawing/2014/main" id="{E9125386-EE30-45FB-BA78-8A032E308E2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12" name="Title 1">
            <a:extLst>
              <a:ext uri="{FF2B5EF4-FFF2-40B4-BE49-F238E27FC236}">
                <a16:creationId xmlns:a16="http://schemas.microsoft.com/office/drawing/2014/main" id="{3E75BE49-6169-4B52-B8E0-67F87720CC1B}"/>
              </a:ext>
            </a:extLst>
          </p:cNvPr>
          <p:cNvSpPr>
            <a:spLocks noGrp="1"/>
          </p:cNvSpPr>
          <p:nvPr>
            <p:ph type="title"/>
          </p:nvPr>
        </p:nvSpPr>
        <p:spPr>
          <a:xfrm>
            <a:off x="360044" y="360045"/>
            <a:ext cx="5489214" cy="542658"/>
          </a:xfrm>
        </p:spPr>
        <p:txBody>
          <a:bodyPr/>
          <a:lstStyle>
            <a:lvl1pPr>
              <a:defRPr sz="3500"/>
            </a:lvl1pPr>
          </a:lstStyle>
          <a:p>
            <a:r>
              <a:rPr lang="nb-NO" noProof="0"/>
              <a:t>Klikk for å redigere tittelstil</a:t>
            </a:r>
            <a:endParaRPr lang="nb-NO" noProof="0" dirty="0"/>
          </a:p>
        </p:txBody>
      </p:sp>
      <p:sp>
        <p:nvSpPr>
          <p:cNvPr id="13" name="Subtitle 2">
            <a:extLst>
              <a:ext uri="{FF2B5EF4-FFF2-40B4-BE49-F238E27FC236}">
                <a16:creationId xmlns:a16="http://schemas.microsoft.com/office/drawing/2014/main" id="{DF549456-9E1A-4F2D-AB8B-11B375FF1CCA}"/>
              </a:ext>
            </a:extLst>
          </p:cNvPr>
          <p:cNvSpPr>
            <a:spLocks noGrp="1"/>
          </p:cNvSpPr>
          <p:nvPr>
            <p:ph type="subTitle" idx="13"/>
          </p:nvPr>
        </p:nvSpPr>
        <p:spPr>
          <a:xfrm>
            <a:off x="360044" y="1082726"/>
            <a:ext cx="548921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dirty="0"/>
          </a:p>
        </p:txBody>
      </p:sp>
      <p:sp>
        <p:nvSpPr>
          <p:cNvPr id="2" name="Content Placeholder 1">
            <a:extLst>
              <a:ext uri="{FF2B5EF4-FFF2-40B4-BE49-F238E27FC236}">
                <a16:creationId xmlns:a16="http://schemas.microsoft.com/office/drawing/2014/main" id="{32305472-2CA1-4284-9F6B-FAE83898D055}"/>
              </a:ext>
            </a:extLst>
          </p:cNvPr>
          <p:cNvSpPr>
            <a:spLocks noGrp="1"/>
          </p:cNvSpPr>
          <p:nvPr>
            <p:ph sz="quarter" idx="30"/>
          </p:nvPr>
        </p:nvSpPr>
        <p:spPr>
          <a:xfrm>
            <a:off x="360044" y="1757499"/>
            <a:ext cx="5489214" cy="4301103"/>
          </a:xfrm>
          <a:prstGeom prst="rect">
            <a:avLst/>
          </a:prstGeom>
          <a:effectLst>
            <a:outerShdw blurRad="50800" dist="50800" dir="5400000" algn="ctr" rotWithShape="0">
              <a:srgbClr val="010000">
                <a:alpha val="0"/>
              </a:srgbClr>
            </a:outerShdw>
          </a:effectLst>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7679219" y="360045"/>
            <a:ext cx="4152735" cy="5325998"/>
          </a:xfrm>
          <a:noFill/>
        </p:spPr>
        <p:txBody>
          <a:bodyPr/>
          <a:lstStyle>
            <a:lvl1pPr>
              <a:buNone/>
              <a:defRPr/>
            </a:lvl1pPr>
          </a:lstStyle>
          <a:p>
            <a:r>
              <a:rPr lang="nb-NO"/>
              <a:t>Klikk på ikonet for å legge til et bilde</a:t>
            </a:r>
            <a:endParaRPr lang="en-US" dirty="0"/>
          </a:p>
        </p:txBody>
      </p:sp>
      <p:sp>
        <p:nvSpPr>
          <p:cNvPr id="18" name="Text Placeholder 12">
            <a:extLst>
              <a:ext uri="{FF2B5EF4-FFF2-40B4-BE49-F238E27FC236}">
                <a16:creationId xmlns:a16="http://schemas.microsoft.com/office/drawing/2014/main" id="{51192628-F328-404D-8EFE-7A0B924C2142}"/>
              </a:ext>
            </a:extLst>
          </p:cNvPr>
          <p:cNvSpPr>
            <a:spLocks noGrp="1"/>
          </p:cNvSpPr>
          <p:nvPr>
            <p:ph type="body" sz="quarter" idx="16" hasCustomPrompt="1"/>
          </p:nvPr>
        </p:nvSpPr>
        <p:spPr>
          <a:xfrm>
            <a:off x="7679218" y="5870278"/>
            <a:ext cx="4152735"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0" name="addin_colorbox" hidden="1">
            <a:extLst>
              <a:ext uri="{FF2B5EF4-FFF2-40B4-BE49-F238E27FC236}">
                <a16:creationId xmlns:a16="http://schemas.microsoft.com/office/drawing/2014/main" id="{FFC296E0-39D4-4AF3-8EEB-7A54677345E2}"/>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89F5F7C1-30CB-486A-A1AB-777F98EC9EB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6" name="addin_text" hidden="1">
            <a:extLst>
              <a:ext uri="{FF2B5EF4-FFF2-40B4-BE49-F238E27FC236}">
                <a16:creationId xmlns:a16="http://schemas.microsoft.com/office/drawing/2014/main" id="{146F2B9F-A380-47D0-81A1-BF6A05CCD5A3}"/>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7" name="addin_image" hidden="1">
            <a:extLst>
              <a:ext uri="{FF2B5EF4-FFF2-40B4-BE49-F238E27FC236}">
                <a16:creationId xmlns:a16="http://schemas.microsoft.com/office/drawing/2014/main" id="{B18746CE-F568-4AB2-858E-6BA5E8D117B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A968A5A2-9154-4A90-8322-5433B94336E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B3EE9CD2-1CBB-48EF-8EDE-E560A4F427D0}"/>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1" name="addin_fillplaceholders" hidden="1">
            <a:extLst>
              <a:ext uri="{FF2B5EF4-FFF2-40B4-BE49-F238E27FC236}">
                <a16:creationId xmlns:a16="http://schemas.microsoft.com/office/drawing/2014/main" id="{69CC9A44-6E07-4DB9-A3DF-6C14488300B1}"/>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2" name="addin_colorlist" hidden="1">
            <a:extLst>
              <a:ext uri="{FF2B5EF4-FFF2-40B4-BE49-F238E27FC236}">
                <a16:creationId xmlns:a16="http://schemas.microsoft.com/office/drawing/2014/main" id="{216821DD-975F-4F3D-9D04-19B2277FA237}"/>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3" name="addin_background" hidden="1">
            <a:extLst>
              <a:ext uri="{FF2B5EF4-FFF2-40B4-BE49-F238E27FC236}">
                <a16:creationId xmlns:a16="http://schemas.microsoft.com/office/drawing/2014/main" id="{982A5CB8-CD5B-4CA2-8CE7-B095D5C741A5}"/>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39499861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nhold">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677B9B8B-41DA-40B7-A3EE-81571DB48AF8}"/>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9" name="addin_colorbox" hidden="1">
            <a:extLst>
              <a:ext uri="{FF2B5EF4-FFF2-40B4-BE49-F238E27FC236}">
                <a16:creationId xmlns:a16="http://schemas.microsoft.com/office/drawing/2014/main" id="{03278B68-CC85-45D7-BC07-7A767805E25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0" name="addin_title" hidden="1">
            <a:extLst>
              <a:ext uri="{FF2B5EF4-FFF2-40B4-BE49-F238E27FC236}">
                <a16:creationId xmlns:a16="http://schemas.microsoft.com/office/drawing/2014/main" id="{8FCE75F0-EE57-496E-8BA4-489EBB8E5AF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1" name="addin_text" hidden="1">
            <a:extLst>
              <a:ext uri="{FF2B5EF4-FFF2-40B4-BE49-F238E27FC236}">
                <a16:creationId xmlns:a16="http://schemas.microsoft.com/office/drawing/2014/main" id="{269FBB4E-8C52-436E-BA48-6940B6731E12}"/>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2" name="addin_image" hidden="1">
            <a:extLst>
              <a:ext uri="{FF2B5EF4-FFF2-40B4-BE49-F238E27FC236}">
                <a16:creationId xmlns:a16="http://schemas.microsoft.com/office/drawing/2014/main" id="{42EA8043-85A0-4D8F-8348-BA355A7B5FF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3" name="addin_grouplist" hidden="1">
            <a:extLst>
              <a:ext uri="{FF2B5EF4-FFF2-40B4-BE49-F238E27FC236}">
                <a16:creationId xmlns:a16="http://schemas.microsoft.com/office/drawing/2014/main" id="{E563CD6A-A576-44D3-8CC3-9114D591672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4" name="addin_logo" hidden="1">
            <a:extLst>
              <a:ext uri="{FF2B5EF4-FFF2-40B4-BE49-F238E27FC236}">
                <a16:creationId xmlns:a16="http://schemas.microsoft.com/office/drawing/2014/main" id="{9CF18725-D8DB-4F08-9D16-41237AACFD4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6" name="addin_fillplaceholders" hidden="1">
            <a:extLst>
              <a:ext uri="{FF2B5EF4-FFF2-40B4-BE49-F238E27FC236}">
                <a16:creationId xmlns:a16="http://schemas.microsoft.com/office/drawing/2014/main" id="{991EC08D-EFD8-4694-9D89-D08AFA1A309F}"/>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17" name="addin_colorlist" hidden="1">
            <a:extLst>
              <a:ext uri="{FF2B5EF4-FFF2-40B4-BE49-F238E27FC236}">
                <a16:creationId xmlns:a16="http://schemas.microsoft.com/office/drawing/2014/main" id="{FD0BFB97-1416-4EB5-9378-C644C455BF7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8" name="addin_background" hidden="1">
            <a:extLst>
              <a:ext uri="{FF2B5EF4-FFF2-40B4-BE49-F238E27FC236}">
                <a16:creationId xmlns:a16="http://schemas.microsoft.com/office/drawing/2014/main" id="{1EE69F7B-96E4-4D08-8544-715743B31CD2}"/>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8" name="Title 1">
            <a:extLst>
              <a:ext uri="{FF2B5EF4-FFF2-40B4-BE49-F238E27FC236}">
                <a16:creationId xmlns:a16="http://schemas.microsoft.com/office/drawing/2014/main" id="{EA672648-934A-4F12-93E6-1D228EB52827}"/>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2" name="Content Placeholder 1">
            <a:extLst>
              <a:ext uri="{FF2B5EF4-FFF2-40B4-BE49-F238E27FC236}">
                <a16:creationId xmlns:a16="http://schemas.microsoft.com/office/drawing/2014/main" id="{B44269EB-52A0-4947-98BF-6FDC43498788}"/>
              </a:ext>
            </a:extLst>
          </p:cNvPr>
          <p:cNvSpPr>
            <a:spLocks noGrp="1"/>
          </p:cNvSpPr>
          <p:nvPr>
            <p:ph sz="quarter" idx="28"/>
          </p:nvPr>
        </p:nvSpPr>
        <p:spPr>
          <a:xfrm>
            <a:off x="360044" y="1082726"/>
            <a:ext cx="11471910" cy="4817312"/>
          </a:xfrm>
          <a:prstGeom prst="rect">
            <a:avLst/>
          </a:prstGeom>
          <a:effectLst>
            <a:outerShdw blurRad="50800" dist="50800" dir="5400000" algn="ctr" rotWithShape="0">
              <a:srgbClr val="010000">
                <a:alpha val="0"/>
              </a:srgbClr>
            </a:outerShdw>
          </a:effectLst>
        </p:spPr>
        <p:txBody>
          <a:bodyPr lIns="0" tIns="0" rIns="0" bIns="0"/>
          <a:lstStyle>
            <a:lvl1pPr marL="125438" indent="-125438" algn="l">
              <a:lnSpc>
                <a:spcPct val="100000"/>
              </a:lnSpc>
              <a:spcBef>
                <a:spcPts val="1150"/>
              </a:spcBef>
              <a:spcAft>
                <a:spcPts val="0"/>
              </a:spcAft>
              <a:buClrTx/>
              <a:buFontTx/>
              <a:buNone/>
              <a:defRPr sz="2400" b="0" i="0" u="none" cap="none">
                <a:solidFill>
                  <a:srgbClr val="000000"/>
                </a:solidFill>
                <a:latin typeface="+mn-lt"/>
              </a:defRPr>
            </a:lvl1pPr>
          </a:lstStyle>
          <a:p>
            <a:pPr lvl="0"/>
            <a:r>
              <a:rPr lang="nb-NO"/>
              <a:t>Klikk for å redigere tekststiler i malen</a:t>
            </a:r>
          </a:p>
        </p:txBody>
      </p:sp>
    </p:spTree>
    <p:extLst>
      <p:ext uri="{BB962C8B-B14F-4D97-AF65-F5344CB8AC3E}">
        <p14:creationId xmlns:p14="http://schemas.microsoft.com/office/powerpoint/2010/main" val="15867015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re tekstbokser med ingress">
    <p:spTree>
      <p:nvGrpSpPr>
        <p:cNvPr id="1" name=""/>
        <p:cNvGrpSpPr/>
        <p:nvPr/>
      </p:nvGrpSpPr>
      <p:grpSpPr>
        <a:xfrm>
          <a:off x="0" y="0"/>
          <a:ext cx="0" cy="0"/>
          <a:chOff x="0" y="0"/>
          <a:chExt cx="0" cy="0"/>
        </a:xfrm>
      </p:grpSpPr>
      <p:sp>
        <p:nvSpPr>
          <p:cNvPr id="17" name="Footer Placeholder 4">
            <a:extLst>
              <a:ext uri="{FF2B5EF4-FFF2-40B4-BE49-F238E27FC236}">
                <a16:creationId xmlns:a16="http://schemas.microsoft.com/office/drawing/2014/main" id="{3EB74F5A-3F59-4167-9DC8-330443F3557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21" name="addin_colorbox" hidden="1">
            <a:extLst>
              <a:ext uri="{FF2B5EF4-FFF2-40B4-BE49-F238E27FC236}">
                <a16:creationId xmlns:a16="http://schemas.microsoft.com/office/drawing/2014/main" id="{85B29458-A561-422C-8B22-C9C8019F05A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2" name="addin_title" hidden="1">
            <a:extLst>
              <a:ext uri="{FF2B5EF4-FFF2-40B4-BE49-F238E27FC236}">
                <a16:creationId xmlns:a16="http://schemas.microsoft.com/office/drawing/2014/main" id="{6DA48910-8F44-454E-B43A-1B5C4C20B2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3" name="addin_text" hidden="1">
            <a:extLst>
              <a:ext uri="{FF2B5EF4-FFF2-40B4-BE49-F238E27FC236}">
                <a16:creationId xmlns:a16="http://schemas.microsoft.com/office/drawing/2014/main" id="{36112E3C-28E7-406C-A89C-679F16136B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4" name="addin_image" hidden="1">
            <a:extLst>
              <a:ext uri="{FF2B5EF4-FFF2-40B4-BE49-F238E27FC236}">
                <a16:creationId xmlns:a16="http://schemas.microsoft.com/office/drawing/2014/main" id="{6A60E72D-08B9-476D-AFC3-4789C7CAB3E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5" name="addin_grouplist" hidden="1">
            <a:extLst>
              <a:ext uri="{FF2B5EF4-FFF2-40B4-BE49-F238E27FC236}">
                <a16:creationId xmlns:a16="http://schemas.microsoft.com/office/drawing/2014/main" id="{21C3A9AD-504F-4B89-8A17-FC25321E037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E4836D3F-D357-451D-AE6E-7EB69FA7FED5}"/>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0F33A6D9-8DA0-41B8-8049-5CD7B9C6A30E}"/>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colorlist" hidden="1">
            <a:extLst>
              <a:ext uri="{FF2B5EF4-FFF2-40B4-BE49-F238E27FC236}">
                <a16:creationId xmlns:a16="http://schemas.microsoft.com/office/drawing/2014/main" id="{98539226-B5F3-4B78-ACC7-33FC0BA3232C}"/>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9" name="addin_background" hidden="1">
            <a:extLst>
              <a:ext uri="{FF2B5EF4-FFF2-40B4-BE49-F238E27FC236}">
                <a16:creationId xmlns:a16="http://schemas.microsoft.com/office/drawing/2014/main" id="{733187ED-462E-47AF-B84E-AD47047EA58C}"/>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20" name="Title 1">
            <a:extLst>
              <a:ext uri="{FF2B5EF4-FFF2-40B4-BE49-F238E27FC236}">
                <a16:creationId xmlns:a16="http://schemas.microsoft.com/office/drawing/2014/main" id="{69DB1BE3-558A-48DC-BDC0-99721DB83C28}"/>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14" name="Text Placeholder 21">
            <a:extLst>
              <a:ext uri="{FF2B5EF4-FFF2-40B4-BE49-F238E27FC236}">
                <a16:creationId xmlns:a16="http://schemas.microsoft.com/office/drawing/2014/main" id="{A53454CC-87E9-4EB8-A148-E8917C513AF2}"/>
              </a:ext>
            </a:extLst>
          </p:cNvPr>
          <p:cNvSpPr>
            <a:spLocks noGrp="1"/>
          </p:cNvSpPr>
          <p:nvPr>
            <p:ph type="body" sz="quarter" idx="28"/>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8" name="Text Placeholder 7">
            <a:extLst>
              <a:ext uri="{FF2B5EF4-FFF2-40B4-BE49-F238E27FC236}">
                <a16:creationId xmlns:a16="http://schemas.microsoft.com/office/drawing/2014/main" id="{D9B68EB7-26DD-44B0-B503-B133010AD6D9}"/>
              </a:ext>
            </a:extLst>
          </p:cNvPr>
          <p:cNvSpPr>
            <a:spLocks noGrp="1"/>
          </p:cNvSpPr>
          <p:nvPr>
            <p:ph type="body" sz="quarter" idx="29"/>
          </p:nvPr>
        </p:nvSpPr>
        <p:spPr>
          <a:xfrm>
            <a:off x="360043"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2" name="Content Placeholder 1">
            <a:extLst>
              <a:ext uri="{FF2B5EF4-FFF2-40B4-BE49-F238E27FC236}">
                <a16:creationId xmlns:a16="http://schemas.microsoft.com/office/drawing/2014/main" id="{57060C8D-FB51-4745-B5BA-28C1605AFCAA}"/>
              </a:ext>
            </a:extLst>
          </p:cNvPr>
          <p:cNvSpPr>
            <a:spLocks noGrp="1"/>
          </p:cNvSpPr>
          <p:nvPr>
            <p:ph sz="quarter" idx="38"/>
          </p:nvPr>
        </p:nvSpPr>
        <p:spPr>
          <a:xfrm>
            <a:off x="360043"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dirty="0"/>
          </a:p>
        </p:txBody>
      </p:sp>
      <p:sp>
        <p:nvSpPr>
          <p:cNvPr id="16" name="Text Placeholder 21">
            <a:extLst>
              <a:ext uri="{FF2B5EF4-FFF2-40B4-BE49-F238E27FC236}">
                <a16:creationId xmlns:a16="http://schemas.microsoft.com/office/drawing/2014/main" id="{04FE8AE5-898D-4838-B222-D9178BD54890}"/>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11" name="Text Placeholder 10">
            <a:extLst>
              <a:ext uri="{FF2B5EF4-FFF2-40B4-BE49-F238E27FC236}">
                <a16:creationId xmlns:a16="http://schemas.microsoft.com/office/drawing/2014/main" id="{23871769-9C00-4F59-9847-667CD9B433BA}"/>
              </a:ext>
            </a:extLst>
          </p:cNvPr>
          <p:cNvSpPr>
            <a:spLocks noGrp="1"/>
          </p:cNvSpPr>
          <p:nvPr>
            <p:ph type="body" sz="quarter" idx="32"/>
          </p:nvPr>
        </p:nvSpPr>
        <p:spPr>
          <a:xfrm>
            <a:off x="4333840"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3" name="Content Placeholder 2">
            <a:extLst>
              <a:ext uri="{FF2B5EF4-FFF2-40B4-BE49-F238E27FC236}">
                <a16:creationId xmlns:a16="http://schemas.microsoft.com/office/drawing/2014/main" id="{89CBB1FA-9857-4CD5-A348-3131F0AEB2D9}"/>
              </a:ext>
            </a:extLst>
          </p:cNvPr>
          <p:cNvSpPr>
            <a:spLocks noGrp="1"/>
          </p:cNvSpPr>
          <p:nvPr>
            <p:ph sz="quarter" idx="39"/>
          </p:nvPr>
        </p:nvSpPr>
        <p:spPr>
          <a:xfrm>
            <a:off x="4333839"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18" name="Text Placeholder 21">
            <a:extLst>
              <a:ext uri="{FF2B5EF4-FFF2-40B4-BE49-F238E27FC236}">
                <a16:creationId xmlns:a16="http://schemas.microsoft.com/office/drawing/2014/main" id="{734C1ED4-971E-4006-9901-E3C5A2D1ADFA}"/>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12" name="Text Placeholder 11">
            <a:extLst>
              <a:ext uri="{FF2B5EF4-FFF2-40B4-BE49-F238E27FC236}">
                <a16:creationId xmlns:a16="http://schemas.microsoft.com/office/drawing/2014/main" id="{17F28ED8-40A8-43F5-9C35-FA0A7A4B7B0A}"/>
              </a:ext>
            </a:extLst>
          </p:cNvPr>
          <p:cNvSpPr>
            <a:spLocks noGrp="1"/>
          </p:cNvSpPr>
          <p:nvPr>
            <p:ph type="body" sz="quarter" idx="33"/>
          </p:nvPr>
        </p:nvSpPr>
        <p:spPr>
          <a:xfrm>
            <a:off x="8287512"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a:extLst>
              <a:ext uri="{FF2B5EF4-FFF2-40B4-BE49-F238E27FC236}">
                <a16:creationId xmlns:a16="http://schemas.microsoft.com/office/drawing/2014/main" id="{5F835DB0-47DB-4C8D-91B7-06E75EAC9A45}"/>
              </a:ext>
            </a:extLst>
          </p:cNvPr>
          <p:cNvSpPr>
            <a:spLocks noGrp="1"/>
          </p:cNvSpPr>
          <p:nvPr>
            <p:ph sz="quarter" idx="40"/>
          </p:nvPr>
        </p:nvSpPr>
        <p:spPr>
          <a:xfrm>
            <a:off x="8284384"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Tree>
    <p:extLst>
      <p:ext uri="{BB962C8B-B14F-4D97-AF65-F5344CB8AC3E}">
        <p14:creationId xmlns:p14="http://schemas.microsoft.com/office/powerpoint/2010/main" val="34707152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re bilder topp">
    <p:spTree>
      <p:nvGrpSpPr>
        <p:cNvPr id="1" name=""/>
        <p:cNvGrpSpPr/>
        <p:nvPr/>
      </p:nvGrpSpPr>
      <p:grpSpPr>
        <a:xfrm>
          <a:off x="0" y="0"/>
          <a:ext cx="0" cy="0"/>
          <a:chOff x="0" y="0"/>
          <a:chExt cx="0" cy="0"/>
        </a:xfrm>
      </p:grpSpPr>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19" name="addin_colorbox" hidden="1">
            <a:extLst>
              <a:ext uri="{FF2B5EF4-FFF2-40B4-BE49-F238E27FC236}">
                <a16:creationId xmlns:a16="http://schemas.microsoft.com/office/drawing/2014/main" id="{8CF651E2-DD60-4E17-88DC-C480178AFF5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0" name="addin_title" hidden="1">
            <a:extLst>
              <a:ext uri="{FF2B5EF4-FFF2-40B4-BE49-F238E27FC236}">
                <a16:creationId xmlns:a16="http://schemas.microsoft.com/office/drawing/2014/main" id="{011245F7-98B6-4B20-8174-39F84E37606A}"/>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1" name="addin_text" hidden="1">
            <a:extLst>
              <a:ext uri="{FF2B5EF4-FFF2-40B4-BE49-F238E27FC236}">
                <a16:creationId xmlns:a16="http://schemas.microsoft.com/office/drawing/2014/main" id="{EF2396E3-07AF-47C0-BEC4-D981BDC140A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2" name="addin_image" hidden="1">
            <a:extLst>
              <a:ext uri="{FF2B5EF4-FFF2-40B4-BE49-F238E27FC236}">
                <a16:creationId xmlns:a16="http://schemas.microsoft.com/office/drawing/2014/main" id="{70F848C3-1BE5-4A26-AC5E-2192AC85CDF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5" name="addin_grouplist" hidden="1">
            <a:extLst>
              <a:ext uri="{FF2B5EF4-FFF2-40B4-BE49-F238E27FC236}">
                <a16:creationId xmlns:a16="http://schemas.microsoft.com/office/drawing/2014/main" id="{CCBBBF12-7B28-49C5-B8F6-E0FB7DE6EC0C}"/>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353CF5D9-1BFC-418E-90A2-3300A6EAE3EE}"/>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30BAAD75-8F68-4A50-98F1-FAB2F09878E0}"/>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colorlist" hidden="1">
            <a:extLst>
              <a:ext uri="{FF2B5EF4-FFF2-40B4-BE49-F238E27FC236}">
                <a16:creationId xmlns:a16="http://schemas.microsoft.com/office/drawing/2014/main" id="{9818083F-C741-41DF-96D3-CC32C9FA32A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9" name="addin_background" hidden="1">
            <a:extLst>
              <a:ext uri="{FF2B5EF4-FFF2-40B4-BE49-F238E27FC236}">
                <a16:creationId xmlns:a16="http://schemas.microsoft.com/office/drawing/2014/main" id="{55AE3439-8B84-48C9-BD26-13BD97C0EA24}"/>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18" name="Title 1">
            <a:extLst>
              <a:ext uri="{FF2B5EF4-FFF2-40B4-BE49-F238E27FC236}">
                <a16:creationId xmlns:a16="http://schemas.microsoft.com/office/drawing/2014/main" id="{15333E61-2FC3-40D9-82CA-9B321075AF5F}"/>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37" name="Picture Placeholder 4">
            <a:extLst>
              <a:ext uri="{FF2B5EF4-FFF2-40B4-BE49-F238E27FC236}">
                <a16:creationId xmlns:a16="http://schemas.microsoft.com/office/drawing/2014/main" id="{8DB62B9B-DA6F-4B28-8109-CB17B37FC575}"/>
              </a:ext>
            </a:extLst>
          </p:cNvPr>
          <p:cNvSpPr>
            <a:spLocks noGrp="1"/>
          </p:cNvSpPr>
          <p:nvPr>
            <p:ph type="pic" sz="quarter" idx="30"/>
          </p:nvPr>
        </p:nvSpPr>
        <p:spPr>
          <a:xfrm>
            <a:off x="360044" y="1085197"/>
            <a:ext cx="3576295" cy="1523583"/>
          </a:xfrm>
          <a:noFill/>
        </p:spPr>
        <p:txBody>
          <a:bodyPr/>
          <a:lstStyle>
            <a:lvl1pPr>
              <a:buNone/>
              <a:defRPr/>
            </a:lvl1pPr>
          </a:lstStyle>
          <a:p>
            <a:r>
              <a:rPr lang="nb-NO"/>
              <a:t>Klikk på ikonet for å legge til et bilde</a:t>
            </a:r>
            <a:endParaRPr lang="en-US" dirty="0"/>
          </a:p>
        </p:txBody>
      </p:sp>
      <p:sp>
        <p:nvSpPr>
          <p:cNvPr id="35" name="Text Placeholder 21">
            <a:extLst>
              <a:ext uri="{FF2B5EF4-FFF2-40B4-BE49-F238E27FC236}">
                <a16:creationId xmlns:a16="http://schemas.microsoft.com/office/drawing/2014/main" id="{D77A5E11-842C-4FB6-815C-DFB3ABB62700}"/>
              </a:ext>
            </a:extLst>
          </p:cNvPr>
          <p:cNvSpPr>
            <a:spLocks noGrp="1"/>
          </p:cNvSpPr>
          <p:nvPr>
            <p:ph type="body" sz="quarter" idx="28"/>
          </p:nvPr>
        </p:nvSpPr>
        <p:spPr>
          <a:xfrm>
            <a:off x="360044"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36" name="Content Placeholder 3">
            <a:extLst>
              <a:ext uri="{FF2B5EF4-FFF2-40B4-BE49-F238E27FC236}">
                <a16:creationId xmlns:a16="http://schemas.microsoft.com/office/drawing/2014/main" id="{608D3BA1-A495-4A81-AEDF-108083B425F7}"/>
              </a:ext>
            </a:extLst>
          </p:cNvPr>
          <p:cNvSpPr>
            <a:spLocks noGrp="1"/>
          </p:cNvSpPr>
          <p:nvPr>
            <p:ph sz="half" idx="29"/>
          </p:nvPr>
        </p:nvSpPr>
        <p:spPr>
          <a:xfrm>
            <a:off x="360044" y="3466045"/>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34" name="Picture Placeholder 4">
            <a:extLst>
              <a:ext uri="{FF2B5EF4-FFF2-40B4-BE49-F238E27FC236}">
                <a16:creationId xmlns:a16="http://schemas.microsoft.com/office/drawing/2014/main" id="{8DBA5C73-7C13-4B90-AB3C-33800055D04C}"/>
              </a:ext>
            </a:extLst>
          </p:cNvPr>
          <p:cNvSpPr>
            <a:spLocks noGrp="1"/>
          </p:cNvSpPr>
          <p:nvPr>
            <p:ph type="pic" sz="quarter" idx="27"/>
          </p:nvPr>
        </p:nvSpPr>
        <p:spPr>
          <a:xfrm>
            <a:off x="4319317" y="1085197"/>
            <a:ext cx="3576295" cy="1523583"/>
          </a:xfrm>
          <a:noFill/>
        </p:spPr>
        <p:txBody>
          <a:bodyPr/>
          <a:lstStyle>
            <a:lvl1pPr>
              <a:buNone/>
              <a:defRPr/>
            </a:lvl1pPr>
          </a:lstStyle>
          <a:p>
            <a:r>
              <a:rPr lang="nb-NO"/>
              <a:t>Klikk på ikonet for å legge til et bilde</a:t>
            </a:r>
            <a:endParaRPr lang="en-US" dirty="0"/>
          </a:p>
        </p:txBody>
      </p:sp>
      <p:sp>
        <p:nvSpPr>
          <p:cNvPr id="32" name="Text Placeholder 21">
            <a:extLst>
              <a:ext uri="{FF2B5EF4-FFF2-40B4-BE49-F238E27FC236}">
                <a16:creationId xmlns:a16="http://schemas.microsoft.com/office/drawing/2014/main" id="{A5F10688-3BD3-4100-93E4-DF84C9CFDBE2}"/>
              </a:ext>
            </a:extLst>
          </p:cNvPr>
          <p:cNvSpPr>
            <a:spLocks noGrp="1"/>
          </p:cNvSpPr>
          <p:nvPr>
            <p:ph type="body" sz="quarter" idx="25"/>
          </p:nvPr>
        </p:nvSpPr>
        <p:spPr>
          <a:xfrm>
            <a:off x="4319317"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33" name="Content Placeholder 3">
            <a:extLst>
              <a:ext uri="{FF2B5EF4-FFF2-40B4-BE49-F238E27FC236}">
                <a16:creationId xmlns:a16="http://schemas.microsoft.com/office/drawing/2014/main" id="{3F640CBC-9652-48BE-BF08-FD238D950C8A}"/>
              </a:ext>
            </a:extLst>
          </p:cNvPr>
          <p:cNvSpPr>
            <a:spLocks noGrp="1"/>
          </p:cNvSpPr>
          <p:nvPr>
            <p:ph sz="half" idx="26"/>
          </p:nvPr>
        </p:nvSpPr>
        <p:spPr>
          <a:xfrm>
            <a:off x="4319318" y="3466046"/>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24" name="Picture Placeholder 4">
            <a:extLst>
              <a:ext uri="{FF2B5EF4-FFF2-40B4-BE49-F238E27FC236}">
                <a16:creationId xmlns:a16="http://schemas.microsoft.com/office/drawing/2014/main" id="{A93925D5-5699-4BE0-AEE8-00634046ACBA}"/>
              </a:ext>
            </a:extLst>
          </p:cNvPr>
          <p:cNvSpPr>
            <a:spLocks noGrp="1"/>
          </p:cNvSpPr>
          <p:nvPr>
            <p:ph type="pic" sz="quarter" idx="24"/>
          </p:nvPr>
        </p:nvSpPr>
        <p:spPr>
          <a:xfrm>
            <a:off x="8255658" y="1085197"/>
            <a:ext cx="3576295" cy="1523583"/>
          </a:xfrm>
          <a:noFill/>
        </p:spPr>
        <p:txBody>
          <a:bodyPr/>
          <a:lstStyle>
            <a:lvl1pPr>
              <a:buNone/>
              <a:defRPr/>
            </a:lvl1pPr>
          </a:lstStyle>
          <a:p>
            <a:r>
              <a:rPr lang="nb-NO"/>
              <a:t>Klikk på ikonet for å legge til et bilde</a:t>
            </a:r>
            <a:endParaRPr lang="en-US" dirty="0"/>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55658"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8255659" y="3466046"/>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16" name="Footer Placeholder 4">
            <a:extLst>
              <a:ext uri="{FF2B5EF4-FFF2-40B4-BE49-F238E27FC236}">
                <a16:creationId xmlns:a16="http://schemas.microsoft.com/office/drawing/2014/main" id="{536D8A58-B677-4BBF-8564-3532CB713FA1}"/>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Tree>
    <p:extLst>
      <p:ext uri="{BB962C8B-B14F-4D97-AF65-F5344CB8AC3E}">
        <p14:creationId xmlns:p14="http://schemas.microsoft.com/office/powerpoint/2010/main" val="28184599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ire tekstbokser">
    <p:spTree>
      <p:nvGrpSpPr>
        <p:cNvPr id="1" name=""/>
        <p:cNvGrpSpPr/>
        <p:nvPr/>
      </p:nvGrpSpPr>
      <p:grpSpPr>
        <a:xfrm>
          <a:off x="0" y="0"/>
          <a:ext cx="0" cy="0"/>
          <a:chOff x="0" y="0"/>
          <a:chExt cx="0" cy="0"/>
        </a:xfrm>
      </p:grpSpPr>
      <p:sp>
        <p:nvSpPr>
          <p:cNvPr id="16" name="Footer Placeholder 4">
            <a:extLst>
              <a:ext uri="{FF2B5EF4-FFF2-40B4-BE49-F238E27FC236}">
                <a16:creationId xmlns:a16="http://schemas.microsoft.com/office/drawing/2014/main" id="{AE5EE307-16A7-4BB4-826C-FE03F2BC5A6B}"/>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18" name="addin_colorbox" hidden="1">
            <a:extLst>
              <a:ext uri="{FF2B5EF4-FFF2-40B4-BE49-F238E27FC236}">
                <a16:creationId xmlns:a16="http://schemas.microsoft.com/office/drawing/2014/main" id="{68D8861A-56FC-49BC-BC70-59F04372E49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9" name="addin_title" hidden="1">
            <a:extLst>
              <a:ext uri="{FF2B5EF4-FFF2-40B4-BE49-F238E27FC236}">
                <a16:creationId xmlns:a16="http://schemas.microsoft.com/office/drawing/2014/main" id="{3435CB16-27EC-4FA8-AFCE-C153EAACC1A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0" name="addin_text" hidden="1">
            <a:extLst>
              <a:ext uri="{FF2B5EF4-FFF2-40B4-BE49-F238E27FC236}">
                <a16:creationId xmlns:a16="http://schemas.microsoft.com/office/drawing/2014/main" id="{EAA5BB91-F0F7-40F1-B570-8C015BFB6B14}"/>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1" name="addin_image" hidden="1">
            <a:extLst>
              <a:ext uri="{FF2B5EF4-FFF2-40B4-BE49-F238E27FC236}">
                <a16:creationId xmlns:a16="http://schemas.microsoft.com/office/drawing/2014/main" id="{314857CC-CD3A-4093-9A62-A81D04F21733}"/>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2" name="addin_grouplist" hidden="1">
            <a:extLst>
              <a:ext uri="{FF2B5EF4-FFF2-40B4-BE49-F238E27FC236}">
                <a16:creationId xmlns:a16="http://schemas.microsoft.com/office/drawing/2014/main" id="{CD991C7D-082B-4C2A-9D04-5C93FD4BFAF9}"/>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CDE1D328-C358-480F-B3D9-0D7F90E1FCD9}"/>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F6A83423-DC11-43BA-B76B-FDF05773D562}"/>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colorlist" hidden="1">
            <a:extLst>
              <a:ext uri="{FF2B5EF4-FFF2-40B4-BE49-F238E27FC236}">
                <a16:creationId xmlns:a16="http://schemas.microsoft.com/office/drawing/2014/main" id="{6A73BA5A-B3F5-4DE9-BB13-AF73702D706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9" name="addin_background" hidden="1">
            <a:extLst>
              <a:ext uri="{FF2B5EF4-FFF2-40B4-BE49-F238E27FC236}">
                <a16:creationId xmlns:a16="http://schemas.microsoft.com/office/drawing/2014/main" id="{9FE72A3E-01F8-412E-8E98-2BDAA4A674B4}"/>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23" name="Title 1">
            <a:extLst>
              <a:ext uri="{FF2B5EF4-FFF2-40B4-BE49-F238E27FC236}">
                <a16:creationId xmlns:a16="http://schemas.microsoft.com/office/drawing/2014/main" id="{58AF55B9-1670-44D0-B63B-7F29554D4D19}"/>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24" name="Subtitle 2">
            <a:extLst>
              <a:ext uri="{FF2B5EF4-FFF2-40B4-BE49-F238E27FC236}">
                <a16:creationId xmlns:a16="http://schemas.microsoft.com/office/drawing/2014/main" id="{91211FBE-673D-4273-A607-B348AAB51CAD}"/>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dirty="0"/>
          </a:p>
        </p:txBody>
      </p:sp>
      <p:sp>
        <p:nvSpPr>
          <p:cNvPr id="46" name="Text Placeholder 21">
            <a:extLst>
              <a:ext uri="{FF2B5EF4-FFF2-40B4-BE49-F238E27FC236}">
                <a16:creationId xmlns:a16="http://schemas.microsoft.com/office/drawing/2014/main" id="{B72D2E40-18A8-4D11-A79B-F130A143E05C}"/>
              </a:ext>
            </a:extLst>
          </p:cNvPr>
          <p:cNvSpPr>
            <a:spLocks noGrp="1"/>
          </p:cNvSpPr>
          <p:nvPr>
            <p:ph type="body" sz="quarter" idx="30"/>
          </p:nvPr>
        </p:nvSpPr>
        <p:spPr>
          <a:xfrm>
            <a:off x="360043"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45" name="Content Placeholder 3">
            <a:extLst>
              <a:ext uri="{FF2B5EF4-FFF2-40B4-BE49-F238E27FC236}">
                <a16:creationId xmlns:a16="http://schemas.microsoft.com/office/drawing/2014/main" id="{FBF46E5C-C7CD-4024-B778-D17BB07C10CB}"/>
              </a:ext>
            </a:extLst>
          </p:cNvPr>
          <p:cNvSpPr>
            <a:spLocks noGrp="1"/>
          </p:cNvSpPr>
          <p:nvPr>
            <p:ph sz="half" idx="29"/>
          </p:nvPr>
        </p:nvSpPr>
        <p:spPr>
          <a:xfrm>
            <a:off x="360043"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44" name="Text Placeholder 21">
            <a:extLst>
              <a:ext uri="{FF2B5EF4-FFF2-40B4-BE49-F238E27FC236}">
                <a16:creationId xmlns:a16="http://schemas.microsoft.com/office/drawing/2014/main" id="{3E2AF5D0-334B-4117-BADC-AC9D08C21C55}"/>
              </a:ext>
            </a:extLst>
          </p:cNvPr>
          <p:cNvSpPr>
            <a:spLocks noGrp="1"/>
          </p:cNvSpPr>
          <p:nvPr>
            <p:ph type="body" sz="quarter" idx="28"/>
          </p:nvPr>
        </p:nvSpPr>
        <p:spPr>
          <a:xfrm>
            <a:off x="3303805"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43" name="Content Placeholder 3">
            <a:extLst>
              <a:ext uri="{FF2B5EF4-FFF2-40B4-BE49-F238E27FC236}">
                <a16:creationId xmlns:a16="http://schemas.microsoft.com/office/drawing/2014/main" id="{542EDCC5-87FC-4341-AA76-9AE955848C54}"/>
              </a:ext>
            </a:extLst>
          </p:cNvPr>
          <p:cNvSpPr>
            <a:spLocks noGrp="1"/>
          </p:cNvSpPr>
          <p:nvPr>
            <p:ph sz="half" idx="27"/>
          </p:nvPr>
        </p:nvSpPr>
        <p:spPr>
          <a:xfrm>
            <a:off x="3303805"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42" name="Text Placeholder 21">
            <a:extLst>
              <a:ext uri="{FF2B5EF4-FFF2-40B4-BE49-F238E27FC236}">
                <a16:creationId xmlns:a16="http://schemas.microsoft.com/office/drawing/2014/main" id="{B6D298D6-0193-4F36-B987-5B03BFD64A79}"/>
              </a:ext>
            </a:extLst>
          </p:cNvPr>
          <p:cNvSpPr>
            <a:spLocks noGrp="1"/>
          </p:cNvSpPr>
          <p:nvPr>
            <p:ph type="body" sz="quarter" idx="26"/>
          </p:nvPr>
        </p:nvSpPr>
        <p:spPr>
          <a:xfrm>
            <a:off x="6205961"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41" name="Content Placeholder 3">
            <a:extLst>
              <a:ext uri="{FF2B5EF4-FFF2-40B4-BE49-F238E27FC236}">
                <a16:creationId xmlns:a16="http://schemas.microsoft.com/office/drawing/2014/main" id="{E25FBBCD-FAB3-496C-9023-BEA9649A7EA4}"/>
              </a:ext>
            </a:extLst>
          </p:cNvPr>
          <p:cNvSpPr>
            <a:spLocks noGrp="1"/>
          </p:cNvSpPr>
          <p:nvPr>
            <p:ph sz="half" idx="25"/>
          </p:nvPr>
        </p:nvSpPr>
        <p:spPr>
          <a:xfrm>
            <a:off x="6205961"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25" name="Text Placeholder 21">
            <a:extLst>
              <a:ext uri="{FF2B5EF4-FFF2-40B4-BE49-F238E27FC236}">
                <a16:creationId xmlns:a16="http://schemas.microsoft.com/office/drawing/2014/main" id="{84EBD52D-9372-4482-9683-865699B9658F}"/>
              </a:ext>
            </a:extLst>
          </p:cNvPr>
          <p:cNvSpPr>
            <a:spLocks noGrp="1"/>
          </p:cNvSpPr>
          <p:nvPr>
            <p:ph type="body" sz="quarter" idx="24"/>
          </p:nvPr>
        </p:nvSpPr>
        <p:spPr>
          <a:xfrm>
            <a:off x="9108118"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108117"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Tree>
    <p:extLst>
      <p:ext uri="{BB962C8B-B14F-4D97-AF65-F5344CB8AC3E}">
        <p14:creationId xmlns:p14="http://schemas.microsoft.com/office/powerpoint/2010/main" val="15891108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ire bilder topp">
    <p:spTree>
      <p:nvGrpSpPr>
        <p:cNvPr id="1" name=""/>
        <p:cNvGrpSpPr/>
        <p:nvPr/>
      </p:nvGrpSpPr>
      <p:grpSpPr>
        <a:xfrm>
          <a:off x="0" y="0"/>
          <a:ext cx="0" cy="0"/>
          <a:chOff x="0" y="0"/>
          <a:chExt cx="0" cy="0"/>
        </a:xfrm>
      </p:grpSpPr>
      <p:sp>
        <p:nvSpPr>
          <p:cNvPr id="19" name="Footer Placeholder 4">
            <a:extLst>
              <a:ext uri="{FF2B5EF4-FFF2-40B4-BE49-F238E27FC236}">
                <a16:creationId xmlns:a16="http://schemas.microsoft.com/office/drawing/2014/main" id="{9C3F215E-98D7-4E75-AF2C-6DC421F9F514}"/>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24" name="addin_colorbox" hidden="1">
            <a:extLst>
              <a:ext uri="{FF2B5EF4-FFF2-40B4-BE49-F238E27FC236}">
                <a16:creationId xmlns:a16="http://schemas.microsoft.com/office/drawing/2014/main" id="{CCB23F58-B073-414A-9542-826ED845D63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31" name="addin_title" hidden="1">
            <a:extLst>
              <a:ext uri="{FF2B5EF4-FFF2-40B4-BE49-F238E27FC236}">
                <a16:creationId xmlns:a16="http://schemas.microsoft.com/office/drawing/2014/main" id="{E0B8CF1B-2796-41B4-98A5-9AA3E93611FE}"/>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32" name="addin_text" hidden="1">
            <a:extLst>
              <a:ext uri="{FF2B5EF4-FFF2-40B4-BE49-F238E27FC236}">
                <a16:creationId xmlns:a16="http://schemas.microsoft.com/office/drawing/2014/main" id="{F306296F-A7F1-41BF-B943-C7D7FA14781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33" name="addin_image" hidden="1">
            <a:extLst>
              <a:ext uri="{FF2B5EF4-FFF2-40B4-BE49-F238E27FC236}">
                <a16:creationId xmlns:a16="http://schemas.microsoft.com/office/drawing/2014/main" id="{C5CBAE70-7714-47C3-82CB-B11634DACAEB}"/>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4" name="addin_grouplist" hidden="1">
            <a:extLst>
              <a:ext uri="{FF2B5EF4-FFF2-40B4-BE49-F238E27FC236}">
                <a16:creationId xmlns:a16="http://schemas.microsoft.com/office/drawing/2014/main" id="{99881E91-E858-4E37-8704-3C1818D3175A}"/>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35" name="addin_logo" hidden="1">
            <a:extLst>
              <a:ext uri="{FF2B5EF4-FFF2-40B4-BE49-F238E27FC236}">
                <a16:creationId xmlns:a16="http://schemas.microsoft.com/office/drawing/2014/main" id="{D574164F-9CA4-4A10-8C31-D4E2B17D20C6}"/>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6" name="addin_fillplaceholders" hidden="1">
            <a:extLst>
              <a:ext uri="{FF2B5EF4-FFF2-40B4-BE49-F238E27FC236}">
                <a16:creationId xmlns:a16="http://schemas.microsoft.com/office/drawing/2014/main" id="{36B7DCBD-44E1-493E-85B0-E828E93D937C}"/>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37" name="addin_colorlist" hidden="1">
            <a:extLst>
              <a:ext uri="{FF2B5EF4-FFF2-40B4-BE49-F238E27FC236}">
                <a16:creationId xmlns:a16="http://schemas.microsoft.com/office/drawing/2014/main" id="{E563F0D4-11F4-42DD-9931-F4F51432C39A}"/>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38" name="addin_background" hidden="1">
            <a:extLst>
              <a:ext uri="{FF2B5EF4-FFF2-40B4-BE49-F238E27FC236}">
                <a16:creationId xmlns:a16="http://schemas.microsoft.com/office/drawing/2014/main" id="{6A47E99E-21A0-4BFE-92CC-423622BC33AB}"/>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23" name="Title 1">
            <a:extLst>
              <a:ext uri="{FF2B5EF4-FFF2-40B4-BE49-F238E27FC236}">
                <a16:creationId xmlns:a16="http://schemas.microsoft.com/office/drawing/2014/main" id="{EF847B60-F309-4884-9832-357BAAD65810}"/>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21" name="Picture Placeholder 4">
            <a:extLst>
              <a:ext uri="{FF2B5EF4-FFF2-40B4-BE49-F238E27FC236}">
                <a16:creationId xmlns:a16="http://schemas.microsoft.com/office/drawing/2014/main" id="{DC80BDF2-BFAE-4432-9B71-EC93BBDB2643}"/>
              </a:ext>
            </a:extLst>
          </p:cNvPr>
          <p:cNvSpPr>
            <a:spLocks noGrp="1"/>
          </p:cNvSpPr>
          <p:nvPr>
            <p:ph type="pic" sz="quarter" idx="23"/>
          </p:nvPr>
        </p:nvSpPr>
        <p:spPr>
          <a:xfrm>
            <a:off x="360043" y="1081366"/>
            <a:ext cx="2736980" cy="1523583"/>
          </a:xfrm>
          <a:noFill/>
        </p:spPr>
        <p:txBody>
          <a:bodyPr/>
          <a:lstStyle>
            <a:lvl1pPr>
              <a:buNone/>
              <a:defRPr/>
            </a:lvl1pPr>
          </a:lstStyle>
          <a:p>
            <a:r>
              <a:rPr lang="nb-NO"/>
              <a:t>Klikk på ikonet for å legge til et bilde</a:t>
            </a:r>
            <a:endParaRPr lang="en-US" dirty="0"/>
          </a:p>
        </p:txBody>
      </p:sp>
      <p:sp>
        <p:nvSpPr>
          <p:cNvPr id="16" name="Subtitle 2">
            <a:extLst>
              <a:ext uri="{FF2B5EF4-FFF2-40B4-BE49-F238E27FC236}">
                <a16:creationId xmlns:a16="http://schemas.microsoft.com/office/drawing/2014/main" id="{11FE7522-682F-43A2-922B-D0B51A4624B9}"/>
              </a:ext>
            </a:extLst>
          </p:cNvPr>
          <p:cNvSpPr>
            <a:spLocks noGrp="1"/>
          </p:cNvSpPr>
          <p:nvPr>
            <p:ph type="subTitle" idx="13"/>
          </p:nvPr>
        </p:nvSpPr>
        <p:spPr>
          <a:xfrm>
            <a:off x="360043" y="2790811"/>
            <a:ext cx="2736980" cy="318644"/>
          </a:xfrm>
        </p:spPr>
        <p:txBody>
          <a:bodyPr anchor="t"/>
          <a:lstStyle>
            <a:lvl1pPr marL="0" indent="0" algn="l">
              <a:buNone/>
              <a:defRPr sz="15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dirty="0"/>
          </a:p>
        </p:txBody>
      </p:sp>
      <p:sp>
        <p:nvSpPr>
          <p:cNvPr id="30" name="Content Placeholder 3">
            <a:extLst>
              <a:ext uri="{FF2B5EF4-FFF2-40B4-BE49-F238E27FC236}">
                <a16:creationId xmlns:a16="http://schemas.microsoft.com/office/drawing/2014/main" id="{480D74DD-4A50-49DD-9306-A23A22079643}"/>
              </a:ext>
            </a:extLst>
          </p:cNvPr>
          <p:cNvSpPr>
            <a:spLocks noGrp="1"/>
          </p:cNvSpPr>
          <p:nvPr>
            <p:ph sz="half" idx="30"/>
          </p:nvPr>
        </p:nvSpPr>
        <p:spPr>
          <a:xfrm>
            <a:off x="360043" y="3292760"/>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5" name="Picture Placeholder 4">
            <a:extLst>
              <a:ext uri="{FF2B5EF4-FFF2-40B4-BE49-F238E27FC236}">
                <a16:creationId xmlns:a16="http://schemas.microsoft.com/office/drawing/2014/main" id="{E388075E-3AFC-4298-92EB-455858EE4D00}"/>
              </a:ext>
            </a:extLst>
          </p:cNvPr>
          <p:cNvSpPr>
            <a:spLocks noGrp="1"/>
          </p:cNvSpPr>
          <p:nvPr>
            <p:ph type="pic" sz="quarter" idx="22"/>
          </p:nvPr>
        </p:nvSpPr>
        <p:spPr>
          <a:xfrm>
            <a:off x="3286576" y="1081366"/>
            <a:ext cx="2736980" cy="1523583"/>
          </a:xfrm>
          <a:noFill/>
        </p:spPr>
        <p:txBody>
          <a:bodyPr/>
          <a:lstStyle>
            <a:lvl1pPr>
              <a:buNone/>
              <a:defRPr/>
            </a:lvl1pPr>
          </a:lstStyle>
          <a:p>
            <a:r>
              <a:rPr lang="nb-NO"/>
              <a:t>Klikk på ikonet for å legge til et bilde</a:t>
            </a:r>
            <a:endParaRPr lang="en-US" dirty="0"/>
          </a:p>
        </p:txBody>
      </p:sp>
      <p:sp>
        <p:nvSpPr>
          <p:cNvPr id="22" name="Text Placeholder 21">
            <a:extLst>
              <a:ext uri="{FF2B5EF4-FFF2-40B4-BE49-F238E27FC236}">
                <a16:creationId xmlns:a16="http://schemas.microsoft.com/office/drawing/2014/main" id="{C5EE1A38-0897-4573-99F1-2AAFFB9267F8}"/>
              </a:ext>
            </a:extLst>
          </p:cNvPr>
          <p:cNvSpPr>
            <a:spLocks noGrp="1"/>
          </p:cNvSpPr>
          <p:nvPr>
            <p:ph type="body" sz="quarter" idx="17"/>
          </p:nvPr>
        </p:nvSpPr>
        <p:spPr>
          <a:xfrm>
            <a:off x="3286576"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286576"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25" name="Picture Placeholder 4">
            <a:extLst>
              <a:ext uri="{FF2B5EF4-FFF2-40B4-BE49-F238E27FC236}">
                <a16:creationId xmlns:a16="http://schemas.microsoft.com/office/drawing/2014/main" id="{3D1BDEE6-8393-45A2-903D-6459074B303C}"/>
              </a:ext>
            </a:extLst>
          </p:cNvPr>
          <p:cNvSpPr>
            <a:spLocks noGrp="1"/>
          </p:cNvSpPr>
          <p:nvPr>
            <p:ph type="pic" sz="quarter" idx="25"/>
          </p:nvPr>
        </p:nvSpPr>
        <p:spPr>
          <a:xfrm>
            <a:off x="6192987" y="1081366"/>
            <a:ext cx="2736980" cy="1523583"/>
          </a:xfrm>
          <a:noFill/>
        </p:spPr>
        <p:txBody>
          <a:bodyPr/>
          <a:lstStyle>
            <a:lvl1pPr>
              <a:buNone/>
              <a:defRPr/>
            </a:lvl1pPr>
          </a:lstStyle>
          <a:p>
            <a:r>
              <a:rPr lang="nb-NO"/>
              <a:t>Klikk på ikonet for å legge til et bilde</a:t>
            </a:r>
            <a:endParaRPr lang="en-US" dirty="0"/>
          </a:p>
        </p:txBody>
      </p:sp>
      <p:sp>
        <p:nvSpPr>
          <p:cNvPr id="20" name="Text Placeholder 21">
            <a:extLst>
              <a:ext uri="{FF2B5EF4-FFF2-40B4-BE49-F238E27FC236}">
                <a16:creationId xmlns:a16="http://schemas.microsoft.com/office/drawing/2014/main" id="{2D7B525A-A39D-4409-889F-3E50319F94F3}"/>
              </a:ext>
            </a:extLst>
          </p:cNvPr>
          <p:cNvSpPr>
            <a:spLocks noGrp="1"/>
          </p:cNvSpPr>
          <p:nvPr>
            <p:ph type="body" sz="quarter" idx="24"/>
          </p:nvPr>
        </p:nvSpPr>
        <p:spPr>
          <a:xfrm>
            <a:off x="6192987"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28" name="Content Placeholder 3">
            <a:extLst>
              <a:ext uri="{FF2B5EF4-FFF2-40B4-BE49-F238E27FC236}">
                <a16:creationId xmlns:a16="http://schemas.microsoft.com/office/drawing/2014/main" id="{A3C6FFF7-1BD6-4C2E-949A-7AEAD2340CC4}"/>
              </a:ext>
            </a:extLst>
          </p:cNvPr>
          <p:cNvSpPr>
            <a:spLocks noGrp="1"/>
          </p:cNvSpPr>
          <p:nvPr>
            <p:ph sz="half" idx="28"/>
          </p:nvPr>
        </p:nvSpPr>
        <p:spPr>
          <a:xfrm>
            <a:off x="6192987"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9094974" y="1081366"/>
            <a:ext cx="2736980" cy="1523583"/>
          </a:xfrm>
          <a:noFill/>
        </p:spPr>
        <p:txBody>
          <a:bodyPr/>
          <a:lstStyle>
            <a:lvl1pPr>
              <a:buNone/>
              <a:defRPr/>
            </a:lvl1pPr>
          </a:lstStyle>
          <a:p>
            <a:r>
              <a:rPr lang="nb-NO"/>
              <a:t>Klikk på ikonet for å legge til et bilde</a:t>
            </a:r>
            <a:endParaRPr lang="en-US" dirty="0"/>
          </a:p>
        </p:txBody>
      </p:sp>
      <p:sp>
        <p:nvSpPr>
          <p:cNvPr id="26" name="Text Placeholder 21">
            <a:extLst>
              <a:ext uri="{FF2B5EF4-FFF2-40B4-BE49-F238E27FC236}">
                <a16:creationId xmlns:a16="http://schemas.microsoft.com/office/drawing/2014/main" id="{22AA6F0B-4FE7-4E1E-A833-9372AA448897}"/>
              </a:ext>
            </a:extLst>
          </p:cNvPr>
          <p:cNvSpPr>
            <a:spLocks noGrp="1"/>
          </p:cNvSpPr>
          <p:nvPr>
            <p:ph type="body" sz="quarter" idx="26"/>
          </p:nvPr>
        </p:nvSpPr>
        <p:spPr>
          <a:xfrm>
            <a:off x="9094974" y="2790811"/>
            <a:ext cx="2716858" cy="318644"/>
          </a:xfrm>
        </p:spPr>
        <p:txBody>
          <a:bodyPr anchor="t"/>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094974" y="3292761"/>
            <a:ext cx="2736980" cy="2376197"/>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Tree>
    <p:extLst>
      <p:ext uri="{BB962C8B-B14F-4D97-AF65-F5344CB8AC3E}">
        <p14:creationId xmlns:p14="http://schemas.microsoft.com/office/powerpoint/2010/main" val="10289949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o bilder ">
    <p:spTree>
      <p:nvGrpSpPr>
        <p:cNvPr id="1" name=""/>
        <p:cNvGrpSpPr/>
        <p:nvPr/>
      </p:nvGrpSpPr>
      <p:grpSpPr>
        <a:xfrm>
          <a:off x="0" y="0"/>
          <a:ext cx="0" cy="0"/>
          <a:chOff x="0" y="0"/>
          <a:chExt cx="0" cy="0"/>
        </a:xfrm>
      </p:grpSpPr>
      <p:sp>
        <p:nvSpPr>
          <p:cNvPr id="10" name="Footer Placeholder 4">
            <a:extLst>
              <a:ext uri="{FF2B5EF4-FFF2-40B4-BE49-F238E27FC236}">
                <a16:creationId xmlns:a16="http://schemas.microsoft.com/office/drawing/2014/main" id="{E78C22F4-77A5-4B84-BD5E-2A59A32FB50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8" name="Slide Number Placeholder 17">
            <a:extLst>
              <a:ext uri="{FF2B5EF4-FFF2-40B4-BE49-F238E27FC236}">
                <a16:creationId xmlns:a16="http://schemas.microsoft.com/office/drawing/2014/main" id="{FAE41322-259C-45E1-8EBA-CD9AEBC31A7F}"/>
              </a:ext>
            </a:extLst>
          </p:cNvPr>
          <p:cNvSpPr>
            <a:spLocks noGrp="1"/>
          </p:cNvSpPr>
          <p:nvPr>
            <p:ph type="sldNum" sz="quarter" idx="19"/>
          </p:nvPr>
        </p:nvSpPr>
        <p:spPr/>
        <p:txBody>
          <a:bodyPr/>
          <a:lstStyle/>
          <a:p>
            <a:r>
              <a:rPr lang="en-US"/>
              <a:t>Side </a:t>
            </a:r>
            <a:fld id="{5251F420-7306-4E7C-A79E-F31A38F7D392}" type="slidenum">
              <a:rPr lang="en-US" smtClean="0"/>
              <a:pPr/>
              <a:t>‹#›</a:t>
            </a:fld>
            <a:endParaRPr lang="en-US" dirty="0"/>
          </a:p>
        </p:txBody>
      </p:sp>
      <p:sp>
        <p:nvSpPr>
          <p:cNvPr id="11" name="Title 1">
            <a:extLst>
              <a:ext uri="{FF2B5EF4-FFF2-40B4-BE49-F238E27FC236}">
                <a16:creationId xmlns:a16="http://schemas.microsoft.com/office/drawing/2014/main" id="{84C2A117-22FA-459F-976D-25DB69F1580C}"/>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12" name="Subtitle 2">
            <a:extLst>
              <a:ext uri="{FF2B5EF4-FFF2-40B4-BE49-F238E27FC236}">
                <a16:creationId xmlns:a16="http://schemas.microsoft.com/office/drawing/2014/main" id="{547B788B-9E9A-45A9-B357-364F5972A249}"/>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dirty="0"/>
          </a:p>
        </p:txBody>
      </p:sp>
      <p:sp>
        <p:nvSpPr>
          <p:cNvPr id="2" name="Picture Placeholder 1">
            <a:extLst>
              <a:ext uri="{FF2B5EF4-FFF2-40B4-BE49-F238E27FC236}">
                <a16:creationId xmlns:a16="http://schemas.microsoft.com/office/drawing/2014/main" id="{D0001077-9CBF-4E3B-BC21-E948C160E969}"/>
              </a:ext>
            </a:extLst>
          </p:cNvPr>
          <p:cNvSpPr>
            <a:spLocks noGrp="1"/>
          </p:cNvSpPr>
          <p:nvPr>
            <p:ph type="pic" sz="quarter" idx="20"/>
          </p:nvPr>
        </p:nvSpPr>
        <p:spPr>
          <a:xfrm>
            <a:off x="360044" y="1757497"/>
            <a:ext cx="5611759" cy="3920059"/>
          </a:xfrm>
          <a:prstGeom prst="rect">
            <a:avLst/>
          </a:prstGeom>
          <a:noFill/>
        </p:spPr>
        <p:txBody>
          <a:bodyPr lIns="0" tIns="0" rIns="0" bIns="0"/>
          <a:lstStyle>
            <a:lvl1pPr>
              <a:buNone/>
              <a:defRPr/>
            </a:lvl1pPr>
          </a:lstStyle>
          <a:p>
            <a:r>
              <a:rPr lang="nb-NO"/>
              <a:t>Klikk på ikonet for å legge til et bilde</a:t>
            </a:r>
            <a:endParaRPr lang="en-US" dirty="0"/>
          </a:p>
        </p:txBody>
      </p:sp>
      <p:sp>
        <p:nvSpPr>
          <p:cNvPr id="13" name="Text Placeholder 12">
            <a:extLst>
              <a:ext uri="{FF2B5EF4-FFF2-40B4-BE49-F238E27FC236}">
                <a16:creationId xmlns:a16="http://schemas.microsoft.com/office/drawing/2014/main" id="{D41D3FFA-A749-48E7-93B6-E3608A598DAF}"/>
              </a:ext>
            </a:extLst>
          </p:cNvPr>
          <p:cNvSpPr>
            <a:spLocks noGrp="1"/>
          </p:cNvSpPr>
          <p:nvPr>
            <p:ph type="body" sz="quarter" idx="15" hasCustomPrompt="1"/>
          </p:nvPr>
        </p:nvSpPr>
        <p:spPr>
          <a:xfrm>
            <a:off x="360045" y="5875993"/>
            <a:ext cx="5611759"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3" name="Picture Placeholder 2">
            <a:extLst>
              <a:ext uri="{FF2B5EF4-FFF2-40B4-BE49-F238E27FC236}">
                <a16:creationId xmlns:a16="http://schemas.microsoft.com/office/drawing/2014/main" id="{BB89F89F-F92D-4257-8097-9A576478EB56}"/>
              </a:ext>
            </a:extLst>
          </p:cNvPr>
          <p:cNvSpPr>
            <a:spLocks noGrp="1"/>
          </p:cNvSpPr>
          <p:nvPr>
            <p:ph type="pic" sz="quarter" idx="21"/>
          </p:nvPr>
        </p:nvSpPr>
        <p:spPr>
          <a:xfrm>
            <a:off x="6220199" y="1757497"/>
            <a:ext cx="5611759" cy="3920059"/>
          </a:xfrm>
          <a:prstGeom prst="rect">
            <a:avLst/>
          </a:prstGeom>
          <a:noFill/>
        </p:spPr>
        <p:txBody>
          <a:bodyPr lIns="0" tIns="0" rIns="0" bIns="0"/>
          <a:lstStyle>
            <a:lvl1pPr>
              <a:buNone/>
              <a:defRPr/>
            </a:lvl1pPr>
          </a:lstStyle>
          <a:p>
            <a:r>
              <a:rPr lang="nb-NO"/>
              <a:t>Klikk på ikonet for å legge til et bilde</a:t>
            </a:r>
            <a:endParaRPr lang="en-US" dirty="0"/>
          </a:p>
        </p:txBody>
      </p:sp>
      <p:sp>
        <p:nvSpPr>
          <p:cNvPr id="14" name="Text Placeholder 12">
            <a:extLst>
              <a:ext uri="{FF2B5EF4-FFF2-40B4-BE49-F238E27FC236}">
                <a16:creationId xmlns:a16="http://schemas.microsoft.com/office/drawing/2014/main" id="{BD368394-9DFE-49F7-8B3A-C5D11ABAF3C1}"/>
              </a:ext>
            </a:extLst>
          </p:cNvPr>
          <p:cNvSpPr>
            <a:spLocks noGrp="1"/>
          </p:cNvSpPr>
          <p:nvPr>
            <p:ph type="body" sz="quarter" idx="16" hasCustomPrompt="1"/>
          </p:nvPr>
        </p:nvSpPr>
        <p:spPr>
          <a:xfrm>
            <a:off x="6220199" y="5875993"/>
            <a:ext cx="5611759"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5" name="addin_colorlist" hidden="1">
            <a:extLst>
              <a:ext uri="{FF2B5EF4-FFF2-40B4-BE49-F238E27FC236}">
                <a16:creationId xmlns:a16="http://schemas.microsoft.com/office/drawing/2014/main" id="{12E1D021-9BB6-483B-B0CA-ABB02941583E}"/>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16" name="addin_background" hidden="1">
            <a:extLst>
              <a:ext uri="{FF2B5EF4-FFF2-40B4-BE49-F238E27FC236}">
                <a16:creationId xmlns:a16="http://schemas.microsoft.com/office/drawing/2014/main" id="{AE6A6AFF-72F2-4BDB-94A3-D92B38AC6AE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19139036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re bilder">
    <p:spTree>
      <p:nvGrpSpPr>
        <p:cNvPr id="1" name=""/>
        <p:cNvGrpSpPr/>
        <p:nvPr/>
      </p:nvGrpSpPr>
      <p:grpSpPr>
        <a:xfrm>
          <a:off x="0" y="0"/>
          <a:ext cx="0" cy="0"/>
          <a:chOff x="0" y="0"/>
          <a:chExt cx="0" cy="0"/>
        </a:xfrm>
      </p:grpSpPr>
      <p:sp>
        <p:nvSpPr>
          <p:cNvPr id="11" name="Footer Placeholder 4">
            <a:extLst>
              <a:ext uri="{FF2B5EF4-FFF2-40B4-BE49-F238E27FC236}">
                <a16:creationId xmlns:a16="http://schemas.microsoft.com/office/drawing/2014/main" id="{BBD9063C-F778-46E7-8697-C72B9C1AA8F0}"/>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
        <p:nvSpPr>
          <p:cNvPr id="18" name="addin_colorlist" hidden="1">
            <a:extLst>
              <a:ext uri="{FF2B5EF4-FFF2-40B4-BE49-F238E27FC236}">
                <a16:creationId xmlns:a16="http://schemas.microsoft.com/office/drawing/2014/main" id="{192BE3FC-33A9-40BC-A479-57A961956F2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19" name="addin_background" hidden="1">
            <a:extLst>
              <a:ext uri="{FF2B5EF4-FFF2-40B4-BE49-F238E27FC236}">
                <a16:creationId xmlns:a16="http://schemas.microsoft.com/office/drawing/2014/main" id="{0622262C-05D6-4FA9-AC81-A220F534330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16" name="Title 1">
            <a:extLst>
              <a:ext uri="{FF2B5EF4-FFF2-40B4-BE49-F238E27FC236}">
                <a16:creationId xmlns:a16="http://schemas.microsoft.com/office/drawing/2014/main" id="{1457E567-3EF4-4752-87D8-A632A0518AA3}"/>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12" name="Text Placeholder 21">
            <a:extLst>
              <a:ext uri="{FF2B5EF4-FFF2-40B4-BE49-F238E27FC236}">
                <a16:creationId xmlns:a16="http://schemas.microsoft.com/office/drawing/2014/main" id="{BCBAFB08-AF77-436F-9BD6-4080968E01EC}"/>
              </a:ext>
            </a:extLst>
          </p:cNvPr>
          <p:cNvSpPr>
            <a:spLocks noGrp="1"/>
          </p:cNvSpPr>
          <p:nvPr>
            <p:ph type="body" sz="quarter" idx="29"/>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8" name="Picture Placeholder 7">
            <a:extLst>
              <a:ext uri="{FF2B5EF4-FFF2-40B4-BE49-F238E27FC236}">
                <a16:creationId xmlns:a16="http://schemas.microsoft.com/office/drawing/2014/main" id="{E37AE244-E30D-4FB2-98A6-B9EC37B05A95}"/>
              </a:ext>
            </a:extLst>
          </p:cNvPr>
          <p:cNvSpPr>
            <a:spLocks noGrp="1"/>
          </p:cNvSpPr>
          <p:nvPr>
            <p:ph type="pic" sz="quarter" idx="26"/>
          </p:nvPr>
        </p:nvSpPr>
        <p:spPr>
          <a:xfrm>
            <a:off x="360043" y="1754970"/>
            <a:ext cx="3541314" cy="3913988"/>
          </a:xfrm>
          <a:prstGeom prst="rect">
            <a:avLst/>
          </a:prstGeom>
          <a:noFill/>
        </p:spPr>
        <p:txBody>
          <a:bodyPr lIns="0" tIns="0" rIns="0" bIns="0"/>
          <a:lstStyle/>
          <a:p>
            <a:r>
              <a:rPr lang="nb-NO"/>
              <a:t>Klikk på ikonet for å legge til et bilde</a:t>
            </a:r>
            <a:endParaRPr lang="en-US" dirty="0"/>
          </a:p>
        </p:txBody>
      </p:sp>
      <p:sp>
        <p:nvSpPr>
          <p:cNvPr id="13" name="Text Placeholder 21">
            <a:extLst>
              <a:ext uri="{FF2B5EF4-FFF2-40B4-BE49-F238E27FC236}">
                <a16:creationId xmlns:a16="http://schemas.microsoft.com/office/drawing/2014/main" id="{C92CEF28-9974-4654-BC4B-16683224EB29}"/>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9" name="Picture Placeholder 8">
            <a:extLst>
              <a:ext uri="{FF2B5EF4-FFF2-40B4-BE49-F238E27FC236}">
                <a16:creationId xmlns:a16="http://schemas.microsoft.com/office/drawing/2014/main" id="{4CA0C917-5130-4608-85A6-627EB2AFD5D9}"/>
              </a:ext>
            </a:extLst>
          </p:cNvPr>
          <p:cNvSpPr>
            <a:spLocks noGrp="1"/>
          </p:cNvSpPr>
          <p:nvPr>
            <p:ph type="pic" sz="quarter" idx="27"/>
          </p:nvPr>
        </p:nvSpPr>
        <p:spPr>
          <a:xfrm>
            <a:off x="4333839" y="1754970"/>
            <a:ext cx="3541314" cy="3913988"/>
          </a:xfrm>
          <a:prstGeom prst="rect">
            <a:avLst/>
          </a:prstGeom>
          <a:noFill/>
        </p:spPr>
        <p:txBody>
          <a:bodyPr lIns="0" tIns="0" rIns="0" bIns="0"/>
          <a:lstStyle/>
          <a:p>
            <a:r>
              <a:rPr lang="nb-NO"/>
              <a:t>Klikk på ikonet for å legge til et bilde</a:t>
            </a:r>
            <a:endParaRPr lang="en-US" dirty="0"/>
          </a:p>
        </p:txBody>
      </p:sp>
      <p:sp>
        <p:nvSpPr>
          <p:cNvPr id="14" name="Text Placeholder 21">
            <a:extLst>
              <a:ext uri="{FF2B5EF4-FFF2-40B4-BE49-F238E27FC236}">
                <a16:creationId xmlns:a16="http://schemas.microsoft.com/office/drawing/2014/main" id="{74EB04B7-23CB-400A-AA85-FD8B359FC6B7}"/>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10" name="Picture Placeholder 9">
            <a:extLst>
              <a:ext uri="{FF2B5EF4-FFF2-40B4-BE49-F238E27FC236}">
                <a16:creationId xmlns:a16="http://schemas.microsoft.com/office/drawing/2014/main" id="{B0C61C4C-3830-4483-B223-21FD6F02122E}"/>
              </a:ext>
            </a:extLst>
          </p:cNvPr>
          <p:cNvSpPr>
            <a:spLocks noGrp="1"/>
          </p:cNvSpPr>
          <p:nvPr>
            <p:ph type="pic" sz="quarter" idx="28"/>
          </p:nvPr>
        </p:nvSpPr>
        <p:spPr>
          <a:xfrm>
            <a:off x="8287512" y="1754970"/>
            <a:ext cx="3541314" cy="3913988"/>
          </a:xfrm>
          <a:prstGeom prst="rect">
            <a:avLst/>
          </a:prstGeom>
          <a:noFill/>
        </p:spPr>
        <p:txBody>
          <a:bodyPr lIns="0" tIns="0" rIns="0" bIns="0"/>
          <a:lstStyle/>
          <a:p>
            <a:r>
              <a:rPr lang="nb-NO"/>
              <a:t>Klikk på ikonet for å legge til et bilde</a:t>
            </a:r>
            <a:endParaRPr lang="en-US" dirty="0"/>
          </a:p>
        </p:txBody>
      </p:sp>
    </p:spTree>
    <p:extLst>
      <p:ext uri="{BB962C8B-B14F-4D97-AF65-F5344CB8AC3E}">
        <p14:creationId xmlns:p14="http://schemas.microsoft.com/office/powerpoint/2010/main" val="21092121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Stort bilde utfyllende">
    <p:spTree>
      <p:nvGrpSpPr>
        <p:cNvPr id="1" name=""/>
        <p:cNvGrpSpPr/>
        <p:nvPr/>
      </p:nvGrpSpPr>
      <p:grpSpPr>
        <a:xfrm>
          <a:off x="0" y="0"/>
          <a:ext cx="0" cy="0"/>
          <a:chOff x="0" y="0"/>
          <a:chExt cx="0" cy="0"/>
        </a:xfrm>
      </p:grpSpPr>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0" y="1262748"/>
            <a:ext cx="12192000" cy="5595252"/>
          </a:xfrm>
          <a:noFill/>
        </p:spPr>
        <p:txBody>
          <a:bodyPr/>
          <a:lstStyle>
            <a:lvl1pPr>
              <a:buNone/>
              <a:defRPr/>
            </a:lvl1pPr>
          </a:lstStyle>
          <a:p>
            <a:r>
              <a:rPr lang="nb-NO"/>
              <a:t>Klikk på ikonet for å legge til et bilde</a:t>
            </a:r>
            <a:endParaRPr lang="en-US" dirty="0"/>
          </a:p>
        </p:txBody>
      </p:sp>
      <p:sp>
        <p:nvSpPr>
          <p:cNvPr id="5" name="Text Placeholder 4" descr="Logo Universitetet i oslo">
            <a:extLst>
              <a:ext uri="{FF2B5EF4-FFF2-40B4-BE49-F238E27FC236}">
                <a16:creationId xmlns:a16="http://schemas.microsoft.com/office/drawing/2014/main" id="{47006D2C-998F-4DB7-B481-B9B3DCDC0DAF}"/>
              </a:ext>
            </a:extLst>
          </p:cNvPr>
          <p:cNvSpPr>
            <a:spLocks noGrp="1"/>
          </p:cNvSpPr>
          <p:nvPr>
            <p:ph type="body" sz="quarter" idx="28"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6" name="addin_colorlist" hidden="1">
            <a:extLst>
              <a:ext uri="{FF2B5EF4-FFF2-40B4-BE49-F238E27FC236}">
                <a16:creationId xmlns:a16="http://schemas.microsoft.com/office/drawing/2014/main" id="{9A57ABF8-B03C-45E1-8D60-C254AB41F39B}"/>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8" name="addin_background" hidden="1">
            <a:extLst>
              <a:ext uri="{FF2B5EF4-FFF2-40B4-BE49-F238E27FC236}">
                <a16:creationId xmlns:a16="http://schemas.microsoft.com/office/drawing/2014/main" id="{055166DC-2EAE-49E7-B441-171CC1D8ADC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7" name="Title 1">
            <a:extLst>
              <a:ext uri="{FF2B5EF4-FFF2-40B4-BE49-F238E27FC236}">
                <a16:creationId xmlns:a16="http://schemas.microsoft.com/office/drawing/2014/main" id="{E61FD05B-C54B-4336-9FA5-A6AE69EA8389}"/>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Tree>
    <p:extLst>
      <p:ext uri="{BB962C8B-B14F-4D97-AF65-F5344CB8AC3E}">
        <p14:creationId xmlns:p14="http://schemas.microsoft.com/office/powerpoint/2010/main" val="3705554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om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38BD289F-AA6B-4FB2-A81B-530238144847}"/>
              </a:ext>
            </a:extLst>
          </p:cNvPr>
          <p:cNvSpPr>
            <a:spLocks noGrp="1"/>
          </p:cNvSpPr>
          <p:nvPr>
            <p:ph type="ftr" sz="quarter" idx="11"/>
          </p:nvPr>
        </p:nvSpPr>
        <p:spPr/>
        <p:txBody>
          <a:bodyPr/>
          <a:lstStyle/>
          <a:p>
            <a:endParaRPr lang="nb-NO" dirty="0"/>
          </a:p>
        </p:txBody>
      </p:sp>
      <p:sp>
        <p:nvSpPr>
          <p:cNvPr id="7" name="Slide Number Placeholder 6">
            <a:extLst>
              <a:ext uri="{FF2B5EF4-FFF2-40B4-BE49-F238E27FC236}">
                <a16:creationId xmlns:a16="http://schemas.microsoft.com/office/drawing/2014/main" id="{5AD1492D-B242-4BDE-940A-6ED6C625F811}"/>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4" name="addin_colorlist" hidden="1">
            <a:extLst>
              <a:ext uri="{FF2B5EF4-FFF2-40B4-BE49-F238E27FC236}">
                <a16:creationId xmlns:a16="http://schemas.microsoft.com/office/drawing/2014/main" id="{D3E5644C-DB70-4CBC-AC2B-038E4820ABBB}"/>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5" name="addin_background" hidden="1">
            <a:extLst>
              <a:ext uri="{FF2B5EF4-FFF2-40B4-BE49-F238E27FC236}">
                <a16:creationId xmlns:a16="http://schemas.microsoft.com/office/drawing/2014/main" id="{3749FA81-9AD1-411B-9F14-0795464A48CC}"/>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47498942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3.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oleObject" Target="../embeddings/oleObject1.bin"/><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A22D069C-C025-484F-B809-F6C0328593D2}"/>
              </a:ext>
            </a:extLst>
          </p:cNvPr>
          <p:cNvGraphicFramePr>
            <a:graphicFrameLocks noChangeAspect="1"/>
          </p:cNvGraphicFramePr>
          <p:nvPr userDrawn="1">
            <p:custDataLst>
              <p:tags r:id="rId29"/>
            </p:custDataLst>
            <p:extLst>
              <p:ext uri="{D42A27DB-BD31-4B8C-83A1-F6EECF244321}">
                <p14:modId xmlns:p14="http://schemas.microsoft.com/office/powerpoint/2010/main" val="28017091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0" imgW="339" imgH="343" progId="TCLayout.ActiveDocument.1">
                  <p:embed/>
                </p:oleObj>
              </mc:Choice>
              <mc:Fallback>
                <p:oleObj name="think-cell Slide" r:id="rId30" imgW="339" imgH="343" progId="TCLayout.ActiveDocument.1">
                  <p:embed/>
                  <p:pic>
                    <p:nvPicPr>
                      <p:cNvPr id="7" name="Object 6" hidden="1">
                        <a:extLst>
                          <a:ext uri="{FF2B5EF4-FFF2-40B4-BE49-F238E27FC236}">
                            <a16:creationId xmlns:a16="http://schemas.microsoft.com/office/drawing/2014/main" id="{A22D069C-C025-484F-B809-F6C0328593D2}"/>
                          </a:ext>
                        </a:extLst>
                      </p:cNvPr>
                      <p:cNvPicPr/>
                      <p:nvPr/>
                    </p:nvPicPr>
                    <p:blipFill>
                      <a:blip r:embed="rId31"/>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a:xfrm>
            <a:off x="294432" y="-180924"/>
            <a:ext cx="10515600" cy="1325563"/>
          </a:xfrm>
          <a:prstGeom prst="rect">
            <a:avLst/>
          </a:prstGeom>
        </p:spPr>
        <p:txBody>
          <a:bodyPr vert="horz" lIns="0" tIns="0" rIns="0" bIns="0" rtlCol="0" anchor="t">
            <a:noAutofit/>
          </a:bodyPr>
          <a:lstStyle/>
          <a:p>
            <a:r>
              <a:rPr lang="nb-NO"/>
              <a:t>Klikk for å redigere tittelstil</a:t>
            </a:r>
            <a:endParaRPr lang="en-US" dirty="0"/>
          </a:p>
        </p:txBody>
      </p:sp>
      <p:sp>
        <p:nvSpPr>
          <p:cNvPr id="3" name="Text Placeholder 2"/>
          <p:cNvSpPr>
            <a:spLocks noGrp="1"/>
          </p:cNvSpPr>
          <p:nvPr>
            <p:ph type="body" idx="1"/>
          </p:nvPr>
        </p:nvSpPr>
        <p:spPr>
          <a:xfrm>
            <a:off x="382529" y="1711312"/>
            <a:ext cx="5563433" cy="4351338"/>
          </a:xfrm>
          <a:prstGeom prst="rect">
            <a:avLst/>
          </a:prstGeom>
        </p:spPr>
        <p:txBody>
          <a:bodyPr vert="horz" lIns="0" tIns="0" rIns="0" bIns="0" rtlCol="0">
            <a:no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6096000" y="626352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266367" y="6263528"/>
            <a:ext cx="599469" cy="365125"/>
          </a:xfrm>
          <a:prstGeom prst="rect">
            <a:avLst/>
          </a:prstGeom>
        </p:spPr>
        <p:txBody>
          <a:bodyPr vert="horz" lIns="91440" tIns="45720" rIns="91440" bIns="45720" rtlCol="0" anchor="ctr"/>
          <a:lstStyle>
            <a:lvl1pPr algn="r">
              <a:defRPr sz="750">
                <a:solidFill>
                  <a:srgbClr val="524B48"/>
                </a:solidFill>
              </a:defRPr>
            </a:lvl1pPr>
          </a:lstStyle>
          <a:p>
            <a:r>
              <a:rPr lang="en-US" dirty="0"/>
              <a:t>Side </a:t>
            </a:r>
            <a:fld id="{5251F420-7306-4E7C-A79E-F31A38F7D392}" type="slidenum">
              <a:rPr lang="en-US" smtClean="0"/>
              <a:pPr/>
              <a:t>‹#›</a:t>
            </a:fld>
            <a:endParaRPr lang="en-US" dirty="0"/>
          </a:p>
        </p:txBody>
      </p:sp>
      <p:pic>
        <p:nvPicPr>
          <p:cNvPr id="11" name="Graphic 10" descr="Logo Universitet i oslo">
            <a:extLst>
              <a:ext uri="{FF2B5EF4-FFF2-40B4-BE49-F238E27FC236}">
                <a16:creationId xmlns:a16="http://schemas.microsoft.com/office/drawing/2014/main" id="{C0E4FBEC-28F7-4C61-8732-186A1AAD3429}"/>
              </a:ext>
            </a:extLst>
          </p:cNvPr>
          <p:cNvPicPr>
            <a:picLocks noChangeAspect="1"/>
          </p:cNvPicPr>
          <p:nvPr userDrawn="1"/>
        </p:nvPicPr>
        <p:blipFill>
          <a:blip r:embed="rId32">
            <a:extLst>
              <a:ext uri="{96DAC541-7B7A-43D3-8B79-37D633B846F1}">
                <asvg:svgBlip xmlns:asvg="http://schemas.microsoft.com/office/drawing/2016/SVG/main" r:embed="rId33"/>
              </a:ext>
            </a:extLst>
          </a:blip>
          <a:stretch>
            <a:fillRect/>
          </a:stretch>
        </p:blipFill>
        <p:spPr>
          <a:xfrm>
            <a:off x="381001" y="6280142"/>
            <a:ext cx="1021262" cy="202980"/>
          </a:xfrm>
          <a:prstGeom prst="rect">
            <a:avLst/>
          </a:prstGeom>
        </p:spPr>
      </p:pic>
      <p:sp>
        <p:nvSpPr>
          <p:cNvPr id="9" name="Footer Placeholder 4">
            <a:extLst>
              <a:ext uri="{FF2B5EF4-FFF2-40B4-BE49-F238E27FC236}">
                <a16:creationId xmlns:a16="http://schemas.microsoft.com/office/drawing/2014/main" id="{45F9D6C5-6F73-4568-92A3-43149586B00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8" name="addin_colorpicker" hidden="1">
            <a:extLst>
              <a:ext uri="{FF2B5EF4-FFF2-40B4-BE49-F238E27FC236}">
                <a16:creationId xmlns:a16="http://schemas.microsoft.com/office/drawing/2014/main" id="{EC6BC642-49C3-4139-8F38-A96E75EE0920}"/>
              </a:ext>
            </a:extLst>
          </p:cNvPr>
          <p:cNvSpPr/>
          <p:nvPr userDrawn="1"/>
        </p:nvSpPr>
        <p:spPr>
          <a:xfrm>
            <a:off x="2486668" y="-1436292"/>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addin_colorpicker</a:t>
            </a:r>
          </a:p>
        </p:txBody>
      </p:sp>
    </p:spTree>
    <p:extLst>
      <p:ext uri="{BB962C8B-B14F-4D97-AF65-F5344CB8AC3E}">
        <p14:creationId xmlns:p14="http://schemas.microsoft.com/office/powerpoint/2010/main" val="3392286848"/>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9" r:id="rId5"/>
    <p:sldLayoutId id="2147483726" r:id="rId6"/>
    <p:sldLayoutId id="2147483727" r:id="rId7"/>
    <p:sldLayoutId id="2147483728" r:id="rId8"/>
    <p:sldLayoutId id="2147483721" r:id="rId9"/>
    <p:sldLayoutId id="2147483720" r:id="rId10"/>
    <p:sldLayoutId id="2147483719" r:id="rId11"/>
    <p:sldLayoutId id="2147483701" r:id="rId12"/>
    <p:sldLayoutId id="2147483702" r:id="rId13"/>
    <p:sldLayoutId id="2147483704" r:id="rId14"/>
    <p:sldLayoutId id="2147483706" r:id="rId15"/>
    <p:sldLayoutId id="2147483716" r:id="rId16"/>
    <p:sldLayoutId id="2147483717" r:id="rId17"/>
    <p:sldLayoutId id="2147483713" r:id="rId18"/>
    <p:sldLayoutId id="2147483714" r:id="rId19"/>
    <p:sldLayoutId id="2147483709" r:id="rId20"/>
    <p:sldLayoutId id="2147483710" r:id="rId21"/>
    <p:sldLayoutId id="2147483711" r:id="rId22"/>
    <p:sldLayoutId id="2147483712" r:id="rId23"/>
    <p:sldLayoutId id="2147483707" r:id="rId24"/>
    <p:sldLayoutId id="2147483708" r:id="rId25"/>
    <p:sldLayoutId id="2147483715" r:id="rId26"/>
    <p:sldLayoutId id="2147483718" r:id="rId27"/>
  </p:sldLayoutIdLst>
  <p:hf hdr="0"/>
  <p:txStyles>
    <p:titleStyle>
      <a:lvl1pPr algn="l" defTabSz="914446" rtl="0" eaLnBrk="1" latinLnBrk="0" hangingPunct="1">
        <a:lnSpc>
          <a:spcPct val="90000"/>
        </a:lnSpc>
        <a:spcBef>
          <a:spcPct val="0"/>
        </a:spcBef>
        <a:buNone/>
        <a:defRPr sz="3500" kern="1200">
          <a:solidFill>
            <a:schemeClr val="tx1"/>
          </a:solidFill>
          <a:latin typeface="+mj-lt"/>
          <a:ea typeface="+mj-ea"/>
          <a:cs typeface="+mj-cs"/>
        </a:defRPr>
      </a:lvl1pPr>
    </p:titleStyle>
    <p:bodyStyle>
      <a:lvl1pPr marL="288000" indent="-288000" algn="l" defTabSz="914446" rtl="0" eaLnBrk="1" latinLnBrk="0" hangingPunct="1">
        <a:lnSpc>
          <a:spcPct val="100000"/>
        </a:lnSpc>
        <a:spcBef>
          <a:spcPts val="1150"/>
        </a:spcBef>
        <a:buFont typeface="Wingdings" panose="05000000000000000000" pitchFamily="2" charset="2"/>
        <a:buChar char="§"/>
        <a:defRPr sz="24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23.png"/><Relationship Id="rId2" Type="http://schemas.microsoft.com/office/2014/relationships/chartEx" Target="../charts/chartEx1.xml"/><Relationship Id="rId1" Type="http://schemas.openxmlformats.org/officeDocument/2006/relationships/slideLayout" Target="../slideLayouts/slideLayout18.xml"/><Relationship Id="rId6" Type="http://schemas.openxmlformats.org/officeDocument/2006/relationships/image" Target="../media/image24.png"/><Relationship Id="rId5" Type="http://schemas.microsoft.com/office/2014/relationships/chartEx" Target="../charts/chartEx2.xml"/><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17F3D038-FF8D-1CD8-3FE7-E9617B0BA7B0}"/>
              </a:ext>
            </a:extLst>
          </p:cNvPr>
          <p:cNvSpPr>
            <a:spLocks noGrp="1"/>
          </p:cNvSpPr>
          <p:nvPr>
            <p:ph type="ftr" sz="quarter" idx="3"/>
          </p:nvPr>
        </p:nvSpPr>
        <p:spPr/>
        <p:txBody>
          <a:bodyPr/>
          <a:lstStyle/>
          <a:p>
            <a:endParaRPr lang="nb-NO" dirty="0"/>
          </a:p>
        </p:txBody>
      </p:sp>
      <p:sp>
        <p:nvSpPr>
          <p:cNvPr id="3" name="Plassholder for lysbildenummer 2">
            <a:extLst>
              <a:ext uri="{FF2B5EF4-FFF2-40B4-BE49-F238E27FC236}">
                <a16:creationId xmlns:a16="http://schemas.microsoft.com/office/drawing/2014/main" id="{E82A136D-A60E-8E35-A1B1-3CD9AC771698}"/>
              </a:ext>
            </a:extLst>
          </p:cNvPr>
          <p:cNvSpPr>
            <a:spLocks noGrp="1"/>
          </p:cNvSpPr>
          <p:nvPr>
            <p:ph type="sldNum" sz="quarter" idx="12"/>
          </p:nvPr>
        </p:nvSpPr>
        <p:spPr/>
        <p:txBody>
          <a:bodyPr/>
          <a:lstStyle/>
          <a:p>
            <a:r>
              <a:rPr lang="en-US"/>
              <a:t>Side </a:t>
            </a:r>
            <a:fld id="{5251F420-7306-4E7C-A79E-F31A38F7D392}" type="slidenum">
              <a:rPr lang="en-US" smtClean="0"/>
              <a:pPr/>
              <a:t>1</a:t>
            </a:fld>
            <a:endParaRPr lang="en-US" dirty="0"/>
          </a:p>
        </p:txBody>
      </p:sp>
      <p:sp>
        <p:nvSpPr>
          <p:cNvPr id="4" name="Tittel 3">
            <a:extLst>
              <a:ext uri="{FF2B5EF4-FFF2-40B4-BE49-F238E27FC236}">
                <a16:creationId xmlns:a16="http://schemas.microsoft.com/office/drawing/2014/main" id="{70351A23-FECC-61AE-8EF2-08E6F9BAD0A2}"/>
              </a:ext>
            </a:extLst>
          </p:cNvPr>
          <p:cNvSpPr>
            <a:spLocks noGrp="1"/>
          </p:cNvSpPr>
          <p:nvPr>
            <p:ph type="title"/>
          </p:nvPr>
        </p:nvSpPr>
        <p:spPr>
          <a:xfrm>
            <a:off x="360043" y="360045"/>
            <a:ext cx="6365609" cy="542658"/>
          </a:xfrm>
        </p:spPr>
        <p:txBody>
          <a:bodyPr/>
          <a:lstStyle/>
          <a:p>
            <a:r>
              <a:rPr lang="nb-NO" dirty="0"/>
              <a:t>Hvorfor har vi sendt studentene en spørreundersøkelse?</a:t>
            </a:r>
          </a:p>
        </p:txBody>
      </p:sp>
      <p:sp>
        <p:nvSpPr>
          <p:cNvPr id="5" name="Undertittel 4">
            <a:extLst>
              <a:ext uri="{FF2B5EF4-FFF2-40B4-BE49-F238E27FC236}">
                <a16:creationId xmlns:a16="http://schemas.microsoft.com/office/drawing/2014/main" id="{58F7EFBC-8F20-5580-44E2-1795939B6594}"/>
              </a:ext>
            </a:extLst>
          </p:cNvPr>
          <p:cNvSpPr>
            <a:spLocks noGrp="1"/>
          </p:cNvSpPr>
          <p:nvPr>
            <p:ph type="subTitle" idx="13"/>
          </p:nvPr>
        </p:nvSpPr>
        <p:spPr/>
        <p:txBody>
          <a:bodyPr/>
          <a:lstStyle/>
          <a:p>
            <a:endParaRPr lang="nb-NO"/>
          </a:p>
        </p:txBody>
      </p:sp>
      <p:sp>
        <p:nvSpPr>
          <p:cNvPr id="6" name="Plassholder for innhold 5">
            <a:extLst>
              <a:ext uri="{FF2B5EF4-FFF2-40B4-BE49-F238E27FC236}">
                <a16:creationId xmlns:a16="http://schemas.microsoft.com/office/drawing/2014/main" id="{0AAF5553-99BF-9C97-614E-CD5563DFA74A}"/>
              </a:ext>
            </a:extLst>
          </p:cNvPr>
          <p:cNvSpPr>
            <a:spLocks noGrp="1"/>
          </p:cNvSpPr>
          <p:nvPr>
            <p:ph sz="quarter" idx="30"/>
          </p:nvPr>
        </p:nvSpPr>
        <p:spPr/>
        <p:txBody>
          <a:bodyPr/>
          <a:lstStyle/>
          <a:p>
            <a:r>
              <a:rPr lang="nb-NO" dirty="0"/>
              <a:t>Vi ønsker å få mer kunnskap om</a:t>
            </a:r>
          </a:p>
          <a:p>
            <a:pPr marL="914423" lvl="1" indent="-457200">
              <a:buFont typeface="+mj-lt"/>
              <a:buAutoNum type="arabicPeriod"/>
            </a:pPr>
            <a:r>
              <a:rPr lang="nb-NO" dirty="0"/>
              <a:t>Hvem studentene som deltar i studiestartsuka vår er, og hvorfor studenter velger å ikke delta</a:t>
            </a:r>
          </a:p>
          <a:p>
            <a:pPr marL="914423" lvl="1" indent="-457200">
              <a:buFont typeface="+mj-lt"/>
              <a:buAutoNum type="arabicPeriod"/>
            </a:pPr>
            <a:r>
              <a:rPr lang="nb-NO" dirty="0"/>
              <a:t>Hvor mye studiestartsuka har å si for å knytte bånd til medstudentene</a:t>
            </a:r>
          </a:p>
          <a:p>
            <a:r>
              <a:rPr lang="nb-NO" dirty="0"/>
              <a:t>Vi vil se på tall for UiO som helhet, men også belyse ulikhetene mellom fakulteta</a:t>
            </a:r>
          </a:p>
        </p:txBody>
      </p:sp>
      <p:sp>
        <p:nvSpPr>
          <p:cNvPr id="8" name="Plassholder for tekst 7">
            <a:extLst>
              <a:ext uri="{FF2B5EF4-FFF2-40B4-BE49-F238E27FC236}">
                <a16:creationId xmlns:a16="http://schemas.microsoft.com/office/drawing/2014/main" id="{1CE4075A-B01B-7CAC-B9F0-92EB243CB86E}"/>
              </a:ext>
            </a:extLst>
          </p:cNvPr>
          <p:cNvSpPr>
            <a:spLocks noGrp="1"/>
          </p:cNvSpPr>
          <p:nvPr>
            <p:ph type="body" sz="quarter" idx="16"/>
          </p:nvPr>
        </p:nvSpPr>
        <p:spPr/>
        <p:txBody>
          <a:bodyPr/>
          <a:lstStyle/>
          <a:p>
            <a:endParaRPr lang="nb-NO"/>
          </a:p>
        </p:txBody>
      </p:sp>
    </p:spTree>
    <p:extLst>
      <p:ext uri="{BB962C8B-B14F-4D97-AF65-F5344CB8AC3E}">
        <p14:creationId xmlns:p14="http://schemas.microsoft.com/office/powerpoint/2010/main" val="41268123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52D79AC7-64E8-7064-028C-01B5715B0DC5}"/>
              </a:ext>
            </a:extLst>
          </p:cNvPr>
          <p:cNvSpPr>
            <a:spLocks noGrp="1"/>
          </p:cNvSpPr>
          <p:nvPr>
            <p:ph type="ftr" sz="quarter" idx="3"/>
          </p:nvPr>
        </p:nvSpPr>
        <p:spPr/>
        <p:txBody>
          <a:bodyPr/>
          <a:lstStyle/>
          <a:p>
            <a:endParaRPr lang="nb-NO" dirty="0"/>
          </a:p>
        </p:txBody>
      </p:sp>
      <p:sp>
        <p:nvSpPr>
          <p:cNvPr id="3" name="Plassholder for lysbildenummer 2">
            <a:extLst>
              <a:ext uri="{FF2B5EF4-FFF2-40B4-BE49-F238E27FC236}">
                <a16:creationId xmlns:a16="http://schemas.microsoft.com/office/drawing/2014/main" id="{9F2CAF29-EC5F-C3B2-556F-DDE92E127096}"/>
              </a:ext>
            </a:extLst>
          </p:cNvPr>
          <p:cNvSpPr>
            <a:spLocks noGrp="1"/>
          </p:cNvSpPr>
          <p:nvPr>
            <p:ph type="sldNum" sz="quarter" idx="12"/>
          </p:nvPr>
        </p:nvSpPr>
        <p:spPr/>
        <p:txBody>
          <a:bodyPr/>
          <a:lstStyle/>
          <a:p>
            <a:r>
              <a:rPr lang="en-US"/>
              <a:t>Side </a:t>
            </a:r>
            <a:fld id="{5251F420-7306-4E7C-A79E-F31A38F7D392}" type="slidenum">
              <a:rPr lang="en-US" smtClean="0"/>
              <a:pPr/>
              <a:t>2</a:t>
            </a:fld>
            <a:endParaRPr lang="en-US" dirty="0"/>
          </a:p>
        </p:txBody>
      </p:sp>
      <p:sp>
        <p:nvSpPr>
          <p:cNvPr id="4" name="Tittel 3">
            <a:extLst>
              <a:ext uri="{FF2B5EF4-FFF2-40B4-BE49-F238E27FC236}">
                <a16:creationId xmlns:a16="http://schemas.microsoft.com/office/drawing/2014/main" id="{475E8FC3-678B-7CC4-2507-63CCF6F24CBC}"/>
              </a:ext>
            </a:extLst>
          </p:cNvPr>
          <p:cNvSpPr>
            <a:spLocks noGrp="1"/>
          </p:cNvSpPr>
          <p:nvPr>
            <p:ph type="title"/>
          </p:nvPr>
        </p:nvSpPr>
        <p:spPr/>
        <p:txBody>
          <a:bodyPr/>
          <a:lstStyle/>
          <a:p>
            <a:r>
              <a:rPr lang="nb-NO" dirty="0"/>
              <a:t>Feilkilder / forhold å være oppmerksom på</a:t>
            </a:r>
          </a:p>
        </p:txBody>
      </p:sp>
      <p:sp>
        <p:nvSpPr>
          <p:cNvPr id="5" name="Undertittel 4">
            <a:extLst>
              <a:ext uri="{FF2B5EF4-FFF2-40B4-BE49-F238E27FC236}">
                <a16:creationId xmlns:a16="http://schemas.microsoft.com/office/drawing/2014/main" id="{EE4D8675-AE0E-7024-E471-E125257772F8}"/>
              </a:ext>
            </a:extLst>
          </p:cNvPr>
          <p:cNvSpPr>
            <a:spLocks noGrp="1"/>
          </p:cNvSpPr>
          <p:nvPr>
            <p:ph type="subTitle" idx="13"/>
          </p:nvPr>
        </p:nvSpPr>
        <p:spPr/>
        <p:txBody>
          <a:bodyPr/>
          <a:lstStyle/>
          <a:p>
            <a:endParaRPr lang="nb-NO"/>
          </a:p>
        </p:txBody>
      </p:sp>
      <p:sp>
        <p:nvSpPr>
          <p:cNvPr id="6" name="Plassholder for innhold 5">
            <a:extLst>
              <a:ext uri="{FF2B5EF4-FFF2-40B4-BE49-F238E27FC236}">
                <a16:creationId xmlns:a16="http://schemas.microsoft.com/office/drawing/2014/main" id="{75069FF4-9D97-EA61-5374-508C7D7709A5}"/>
              </a:ext>
            </a:extLst>
          </p:cNvPr>
          <p:cNvSpPr>
            <a:spLocks noGrp="1"/>
          </p:cNvSpPr>
          <p:nvPr>
            <p:ph sz="quarter" idx="30"/>
          </p:nvPr>
        </p:nvSpPr>
        <p:spPr>
          <a:xfrm>
            <a:off x="360043" y="1757499"/>
            <a:ext cx="6197167" cy="4301103"/>
          </a:xfrm>
        </p:spPr>
        <p:txBody>
          <a:bodyPr/>
          <a:lstStyle/>
          <a:p>
            <a:r>
              <a:rPr lang="nb-NO" dirty="0"/>
              <a:t>Fakulteta har ulik størrelse, og ulikt antall svar. MN, HF og SV utgjør nesten hele totalsummen. MN nær halvparten aleine</a:t>
            </a:r>
          </a:p>
          <a:p>
            <a:r>
              <a:rPr lang="nb-NO" dirty="0"/>
              <a:t>Mange av SVs resultater er ikke sammenlignbare med resten av fakultetene. Tas derfor ut.</a:t>
            </a:r>
          </a:p>
          <a:p>
            <a:r>
              <a:rPr lang="nb-NO" dirty="0"/>
              <a:t>Undersøkelsen er gjennomført på litt ulike tidspunkt etter studiestart.</a:t>
            </a:r>
          </a:p>
          <a:p>
            <a:pPr lvl="1"/>
            <a:r>
              <a:rPr lang="nb-NO" dirty="0"/>
              <a:t>Kan påvirke spm. om studentene har noen å sitte ved siden av og være sammen med</a:t>
            </a:r>
          </a:p>
        </p:txBody>
      </p:sp>
      <p:sp>
        <p:nvSpPr>
          <p:cNvPr id="7" name="Plassholder for bilde 6">
            <a:extLst>
              <a:ext uri="{FF2B5EF4-FFF2-40B4-BE49-F238E27FC236}">
                <a16:creationId xmlns:a16="http://schemas.microsoft.com/office/drawing/2014/main" id="{B56395A1-9E94-8D25-9677-A30AE5576FBD}"/>
              </a:ext>
            </a:extLst>
          </p:cNvPr>
          <p:cNvSpPr>
            <a:spLocks noGrp="1"/>
          </p:cNvSpPr>
          <p:nvPr>
            <p:ph type="pic" sz="quarter" idx="27"/>
          </p:nvPr>
        </p:nvSpPr>
        <p:spPr/>
        <p:txBody>
          <a:bodyPr/>
          <a:lstStyle/>
          <a:p>
            <a:endParaRPr lang="nb-NO"/>
          </a:p>
        </p:txBody>
      </p:sp>
      <p:sp>
        <p:nvSpPr>
          <p:cNvPr id="8" name="Plassholder for tekst 7">
            <a:extLst>
              <a:ext uri="{FF2B5EF4-FFF2-40B4-BE49-F238E27FC236}">
                <a16:creationId xmlns:a16="http://schemas.microsoft.com/office/drawing/2014/main" id="{CA5171C2-59F3-8E15-2A31-1F3F6940C05D}"/>
              </a:ext>
            </a:extLst>
          </p:cNvPr>
          <p:cNvSpPr>
            <a:spLocks noGrp="1"/>
          </p:cNvSpPr>
          <p:nvPr>
            <p:ph type="body" sz="quarter" idx="16"/>
          </p:nvPr>
        </p:nvSpPr>
        <p:spPr/>
        <p:txBody>
          <a:bodyPr/>
          <a:lstStyle/>
          <a:p>
            <a:endParaRPr lang="nb-NO"/>
          </a:p>
        </p:txBody>
      </p:sp>
    </p:spTree>
    <p:extLst>
      <p:ext uri="{BB962C8B-B14F-4D97-AF65-F5344CB8AC3E}">
        <p14:creationId xmlns:p14="http://schemas.microsoft.com/office/powerpoint/2010/main" val="4090164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D3B4DDC8-8C51-06BF-8572-D6D932194092}"/>
              </a:ext>
            </a:extLst>
          </p:cNvPr>
          <p:cNvSpPr>
            <a:spLocks noGrp="1"/>
          </p:cNvSpPr>
          <p:nvPr>
            <p:ph type="ftr" sz="quarter" idx="3"/>
          </p:nvPr>
        </p:nvSpPr>
        <p:spPr/>
        <p:txBody>
          <a:bodyPr/>
          <a:lstStyle/>
          <a:p>
            <a:endParaRPr lang="nb-NO" dirty="0"/>
          </a:p>
        </p:txBody>
      </p:sp>
      <p:sp>
        <p:nvSpPr>
          <p:cNvPr id="3" name="Plassholder for lysbildenummer 2">
            <a:extLst>
              <a:ext uri="{FF2B5EF4-FFF2-40B4-BE49-F238E27FC236}">
                <a16:creationId xmlns:a16="http://schemas.microsoft.com/office/drawing/2014/main" id="{F07C4042-15DD-6A5A-AD71-85D974FE8FCD}"/>
              </a:ext>
            </a:extLst>
          </p:cNvPr>
          <p:cNvSpPr>
            <a:spLocks noGrp="1"/>
          </p:cNvSpPr>
          <p:nvPr>
            <p:ph type="sldNum" sz="quarter" idx="12"/>
          </p:nvPr>
        </p:nvSpPr>
        <p:spPr/>
        <p:txBody>
          <a:bodyPr/>
          <a:lstStyle/>
          <a:p>
            <a:r>
              <a:rPr lang="en-US"/>
              <a:t>Side </a:t>
            </a:r>
            <a:fld id="{5251F420-7306-4E7C-A79E-F31A38F7D392}" type="slidenum">
              <a:rPr lang="en-US" smtClean="0"/>
              <a:pPr/>
              <a:t>3</a:t>
            </a:fld>
            <a:endParaRPr lang="en-US" dirty="0"/>
          </a:p>
        </p:txBody>
      </p:sp>
      <p:sp>
        <p:nvSpPr>
          <p:cNvPr id="4" name="Tittel 3">
            <a:extLst>
              <a:ext uri="{FF2B5EF4-FFF2-40B4-BE49-F238E27FC236}">
                <a16:creationId xmlns:a16="http://schemas.microsoft.com/office/drawing/2014/main" id="{38FA0F64-6BE8-4C45-0589-B62C6B36BEE0}"/>
              </a:ext>
            </a:extLst>
          </p:cNvPr>
          <p:cNvSpPr>
            <a:spLocks noGrp="1"/>
          </p:cNvSpPr>
          <p:nvPr>
            <p:ph type="title"/>
          </p:nvPr>
        </p:nvSpPr>
        <p:spPr/>
        <p:txBody>
          <a:bodyPr/>
          <a:lstStyle/>
          <a:p>
            <a:r>
              <a:rPr lang="nb-NO" dirty="0"/>
              <a:t>Om undersøkelsen</a:t>
            </a:r>
          </a:p>
        </p:txBody>
      </p:sp>
      <p:sp>
        <p:nvSpPr>
          <p:cNvPr id="5" name="Undertittel 4">
            <a:extLst>
              <a:ext uri="{FF2B5EF4-FFF2-40B4-BE49-F238E27FC236}">
                <a16:creationId xmlns:a16="http://schemas.microsoft.com/office/drawing/2014/main" id="{11034CBC-300B-17AF-D67D-416DE5C9371D}"/>
              </a:ext>
            </a:extLst>
          </p:cNvPr>
          <p:cNvSpPr>
            <a:spLocks noGrp="1"/>
          </p:cNvSpPr>
          <p:nvPr>
            <p:ph type="subTitle" idx="13"/>
          </p:nvPr>
        </p:nvSpPr>
        <p:spPr/>
        <p:txBody>
          <a:bodyPr/>
          <a:lstStyle/>
          <a:p>
            <a:endParaRPr lang="nb-NO"/>
          </a:p>
        </p:txBody>
      </p:sp>
      <p:sp>
        <p:nvSpPr>
          <p:cNvPr id="6" name="Plassholder for innhold 5">
            <a:extLst>
              <a:ext uri="{FF2B5EF4-FFF2-40B4-BE49-F238E27FC236}">
                <a16:creationId xmlns:a16="http://schemas.microsoft.com/office/drawing/2014/main" id="{1FCA2E61-9A48-ED22-6008-FC76186EF1EC}"/>
              </a:ext>
            </a:extLst>
          </p:cNvPr>
          <p:cNvSpPr>
            <a:spLocks noGrp="1"/>
          </p:cNvSpPr>
          <p:nvPr>
            <p:ph sz="quarter" idx="30"/>
          </p:nvPr>
        </p:nvSpPr>
        <p:spPr/>
        <p:txBody>
          <a:bodyPr/>
          <a:lstStyle/>
          <a:p>
            <a:r>
              <a:rPr lang="nb-NO" dirty="0"/>
              <a:t>Antall svar: 1340*</a:t>
            </a:r>
          </a:p>
          <a:p>
            <a:r>
              <a:rPr lang="nb-NO" dirty="0"/>
              <a:t>Fakultetsfordeling</a:t>
            </a:r>
          </a:p>
          <a:p>
            <a:r>
              <a:rPr lang="nb-NO" dirty="0"/>
              <a:t>Menn/kvinner</a:t>
            </a:r>
          </a:p>
          <a:p>
            <a:r>
              <a:rPr lang="nb-NO" dirty="0"/>
              <a:t>Alder</a:t>
            </a:r>
          </a:p>
        </p:txBody>
      </p:sp>
      <p:graphicFrame>
        <p:nvGraphicFramePr>
          <p:cNvPr id="10" name="Tabell 9">
            <a:extLst>
              <a:ext uri="{FF2B5EF4-FFF2-40B4-BE49-F238E27FC236}">
                <a16:creationId xmlns:a16="http://schemas.microsoft.com/office/drawing/2014/main" id="{E159AE81-6D12-A024-0C3E-EA095A82028C}"/>
              </a:ext>
            </a:extLst>
          </p:cNvPr>
          <p:cNvGraphicFramePr>
            <a:graphicFrameLocks noGrp="1"/>
          </p:cNvGraphicFramePr>
          <p:nvPr>
            <p:extLst>
              <p:ext uri="{D42A27DB-BD31-4B8C-83A1-F6EECF244321}">
                <p14:modId xmlns:p14="http://schemas.microsoft.com/office/powerpoint/2010/main" val="3550826917"/>
              </p:ext>
            </p:extLst>
          </p:nvPr>
        </p:nvGraphicFramePr>
        <p:xfrm>
          <a:off x="6413565" y="415107"/>
          <a:ext cx="3048000" cy="984885"/>
        </p:xfrm>
        <a:graphic>
          <a:graphicData uri="http://schemas.openxmlformats.org/drawingml/2006/table">
            <a:tbl>
              <a:tblPr>
                <a:tableStyleId>{5C22544A-7EE6-4342-B048-85BDC9FD1C3A}</a:tableStyleId>
              </a:tblPr>
              <a:tblGrid>
                <a:gridCol w="762000">
                  <a:extLst>
                    <a:ext uri="{9D8B030D-6E8A-4147-A177-3AD203B41FA5}">
                      <a16:colId xmlns:a16="http://schemas.microsoft.com/office/drawing/2014/main" val="1496219836"/>
                    </a:ext>
                  </a:extLst>
                </a:gridCol>
                <a:gridCol w="762000">
                  <a:extLst>
                    <a:ext uri="{9D8B030D-6E8A-4147-A177-3AD203B41FA5}">
                      <a16:colId xmlns:a16="http://schemas.microsoft.com/office/drawing/2014/main" val="3841175003"/>
                    </a:ext>
                  </a:extLst>
                </a:gridCol>
                <a:gridCol w="762000">
                  <a:extLst>
                    <a:ext uri="{9D8B030D-6E8A-4147-A177-3AD203B41FA5}">
                      <a16:colId xmlns:a16="http://schemas.microsoft.com/office/drawing/2014/main" val="2418688964"/>
                    </a:ext>
                  </a:extLst>
                </a:gridCol>
                <a:gridCol w="762000">
                  <a:extLst>
                    <a:ext uri="{9D8B030D-6E8A-4147-A177-3AD203B41FA5}">
                      <a16:colId xmlns:a16="http://schemas.microsoft.com/office/drawing/2014/main" val="707294816"/>
                    </a:ext>
                  </a:extLst>
                </a:gridCol>
              </a:tblGrid>
              <a:tr h="190500">
                <a:tc gridSpan="4">
                  <a:txBody>
                    <a:bodyPr/>
                    <a:lstStyle/>
                    <a:p>
                      <a:pPr algn="ctr" fontAlgn="b"/>
                      <a:r>
                        <a:rPr lang="nb-NO" sz="1400" b="1" i="0" u="none" strike="noStrike" dirty="0">
                          <a:solidFill>
                            <a:srgbClr val="000000"/>
                          </a:solidFill>
                          <a:effectLst/>
                          <a:latin typeface="Calibri" panose="020F0502020204030204" pitchFamily="34" charset="0"/>
                        </a:rPr>
                        <a:t>Fakultetsfordeling (antall svar)</a:t>
                      </a:r>
                    </a:p>
                  </a:txBody>
                  <a:tcPr marL="9525" marR="9525" marT="9525" marB="0" anchor="b"/>
                </a:tc>
                <a:tc hMerge="1">
                  <a:txBody>
                    <a:bodyPr/>
                    <a:lstStyle/>
                    <a:p>
                      <a:pPr algn="l" fontAlgn="b"/>
                      <a:endParaRPr lang="nb-NO" sz="1100" b="1" i="0" u="none" strike="noStrike" dirty="0">
                        <a:solidFill>
                          <a:srgbClr val="000000"/>
                        </a:solidFill>
                        <a:effectLst/>
                        <a:latin typeface="Calibri" panose="020F0502020204030204" pitchFamily="34" charset="0"/>
                      </a:endParaRPr>
                    </a:p>
                  </a:txBody>
                  <a:tcPr marL="9525" marR="9525" marT="9525" marB="0" anchor="b"/>
                </a:tc>
                <a:tc hMerge="1">
                  <a:txBody>
                    <a:bodyPr/>
                    <a:lstStyle/>
                    <a:p>
                      <a:pPr algn="l" fontAlgn="b"/>
                      <a:endParaRPr lang="nb-NO" sz="1100" b="1" i="0" u="none" strike="noStrike" dirty="0">
                        <a:solidFill>
                          <a:srgbClr val="000000"/>
                        </a:solidFill>
                        <a:effectLst/>
                        <a:latin typeface="Calibri" panose="020F0502020204030204" pitchFamily="34" charset="0"/>
                      </a:endParaRPr>
                    </a:p>
                  </a:txBody>
                  <a:tcPr marL="9525" marR="9525" marT="9525" marB="0" anchor="b"/>
                </a:tc>
                <a:tc hMerge="1">
                  <a:txBody>
                    <a:bodyPr/>
                    <a:lstStyle/>
                    <a:p>
                      <a:pPr algn="l" fontAlgn="b"/>
                      <a:endParaRPr lang="nb-NO" sz="11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182913944"/>
                  </a:ext>
                </a:extLst>
              </a:tr>
              <a:tr h="190500">
                <a:tc>
                  <a:txBody>
                    <a:bodyPr/>
                    <a:lstStyle/>
                    <a:p>
                      <a:pPr algn="l" fontAlgn="b"/>
                      <a:r>
                        <a:rPr lang="nb-NO" sz="1100" b="1" u="none" strike="noStrike" dirty="0">
                          <a:effectLst/>
                        </a:rPr>
                        <a:t>HF</a:t>
                      </a:r>
                      <a:endParaRPr lang="nb-NO" sz="11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nb-NO" sz="1100" b="1" u="none" strike="noStrike" dirty="0">
                          <a:effectLst/>
                        </a:rPr>
                        <a:t>MN</a:t>
                      </a:r>
                      <a:endParaRPr lang="nb-NO" sz="11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nb-NO" sz="1100" b="1" u="none" strike="noStrike">
                          <a:effectLst/>
                        </a:rPr>
                        <a:t>SV</a:t>
                      </a:r>
                      <a:endParaRPr lang="nb-NO"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nb-NO" sz="1100" b="1" u="none" strike="noStrike" dirty="0">
                          <a:effectLst/>
                        </a:rPr>
                        <a:t>UV</a:t>
                      </a:r>
                      <a:endParaRPr lang="nb-NO" sz="11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923816"/>
                  </a:ext>
                </a:extLst>
              </a:tr>
              <a:tr h="190500">
                <a:tc>
                  <a:txBody>
                    <a:bodyPr/>
                    <a:lstStyle/>
                    <a:p>
                      <a:pPr algn="l" fontAlgn="b"/>
                      <a:r>
                        <a:rPr lang="nb-NO" sz="1100" u="none" strike="noStrike">
                          <a:effectLst/>
                        </a:rPr>
                        <a:t>288</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nb-NO" sz="1100" u="none" strike="noStrike" dirty="0">
                          <a:effectLst/>
                        </a:rPr>
                        <a:t>572</a:t>
                      </a:r>
                      <a:endParaRPr lang="nb-NO"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nb-NO" sz="1100" u="none" strike="noStrike" dirty="0">
                          <a:effectLst/>
                        </a:rPr>
                        <a:t>209</a:t>
                      </a:r>
                      <a:endParaRPr lang="nb-NO"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nb-NO" sz="1100" u="none" strike="noStrike" dirty="0">
                          <a:effectLst/>
                        </a:rPr>
                        <a:t>104</a:t>
                      </a:r>
                      <a:endParaRPr lang="nb-NO"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478738854"/>
                  </a:ext>
                </a:extLst>
              </a:tr>
              <a:tr h="190500">
                <a:tc>
                  <a:txBody>
                    <a:bodyPr/>
                    <a:lstStyle/>
                    <a:p>
                      <a:pPr algn="l" fontAlgn="b"/>
                      <a:r>
                        <a:rPr lang="nb-NO" sz="1100" b="1" u="none" strike="noStrike">
                          <a:effectLst/>
                        </a:rPr>
                        <a:t>TF</a:t>
                      </a:r>
                      <a:endParaRPr lang="nb-NO"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nb-NO" sz="1100" b="1" u="none" strike="noStrike">
                          <a:effectLst/>
                        </a:rPr>
                        <a:t>OD</a:t>
                      </a:r>
                      <a:endParaRPr lang="nb-NO"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nb-NO" sz="1100" b="1" u="none" strike="noStrike">
                          <a:effectLst/>
                        </a:rPr>
                        <a:t>MED</a:t>
                      </a:r>
                      <a:endParaRPr lang="nb-NO"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nb-NO" sz="1100" b="1" u="none" strike="noStrike" dirty="0">
                          <a:effectLst/>
                        </a:rPr>
                        <a:t>JF</a:t>
                      </a:r>
                      <a:endParaRPr lang="nb-NO" sz="11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959534526"/>
                  </a:ext>
                </a:extLst>
              </a:tr>
              <a:tr h="190500">
                <a:tc>
                  <a:txBody>
                    <a:bodyPr/>
                    <a:lstStyle/>
                    <a:p>
                      <a:pPr algn="l" fontAlgn="b"/>
                      <a:r>
                        <a:rPr lang="nb-NO" sz="1100" u="none" strike="noStrike">
                          <a:effectLst/>
                        </a:rPr>
                        <a:t>12</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nb-NO" sz="1100" u="none" strike="noStrike">
                          <a:effectLst/>
                        </a:rPr>
                        <a:t>24</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nb-NO" sz="1100" u="none" strike="noStrike" dirty="0">
                          <a:effectLst/>
                        </a:rPr>
                        <a:t> 41</a:t>
                      </a:r>
                      <a:endParaRPr lang="nb-NO"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nb-NO" sz="1100" u="none" strike="noStrike" dirty="0">
                          <a:effectLst/>
                        </a:rPr>
                        <a:t>90</a:t>
                      </a:r>
                      <a:endParaRPr lang="nb-NO"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78359305"/>
                  </a:ext>
                </a:extLst>
              </a:tr>
            </a:tbl>
          </a:graphicData>
        </a:graphic>
      </p:graphicFrame>
      <mc:AlternateContent xmlns:mc="http://schemas.openxmlformats.org/markup-compatibility/2006" xmlns:cx1="http://schemas.microsoft.com/office/drawing/2015/9/8/chartex">
        <mc:Choice Requires="cx1">
          <p:graphicFrame>
            <p:nvGraphicFramePr>
              <p:cNvPr id="11" name="Diagram 10">
                <a:extLst>
                  <a:ext uri="{FF2B5EF4-FFF2-40B4-BE49-F238E27FC236}">
                    <a16:creationId xmlns:a16="http://schemas.microsoft.com/office/drawing/2014/main" id="{C536C9A6-B07A-1F36-EEE7-EA15BC86B6C9}"/>
                  </a:ext>
                </a:extLst>
              </p:cNvPr>
              <p:cNvGraphicFramePr/>
              <p:nvPr>
                <p:extLst>
                  <p:ext uri="{D42A27DB-BD31-4B8C-83A1-F6EECF244321}">
                    <p14:modId xmlns:p14="http://schemas.microsoft.com/office/powerpoint/2010/main" val="3218987209"/>
                  </p:ext>
                </p:extLst>
              </p:nvPr>
            </p:nvGraphicFramePr>
            <p:xfrm>
              <a:off x="7175565" y="1399992"/>
              <a:ext cx="4572000" cy="2743200"/>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11" name="Diagram 10">
                <a:extLst>
                  <a:ext uri="{FF2B5EF4-FFF2-40B4-BE49-F238E27FC236}">
                    <a16:creationId xmlns:a16="http://schemas.microsoft.com/office/drawing/2014/main" id="{C536C9A6-B07A-1F36-EEE7-EA15BC86B6C9}"/>
                  </a:ext>
                </a:extLst>
              </p:cNvPr>
              <p:cNvPicPr>
                <a:picLocks noGrp="1" noRot="1" noChangeAspect="1" noMove="1" noResize="1" noEditPoints="1" noAdjustHandles="1" noChangeArrowheads="1" noChangeShapeType="1"/>
              </p:cNvPicPr>
              <p:nvPr/>
            </p:nvPicPr>
            <p:blipFill>
              <a:blip r:embed="rId3"/>
              <a:stretch>
                <a:fillRect/>
              </a:stretch>
            </p:blipFill>
            <p:spPr>
              <a:xfrm>
                <a:off x="7175565" y="1399992"/>
                <a:ext cx="4572000" cy="2743200"/>
              </a:xfrm>
              <a:prstGeom prst="rect">
                <a:avLst/>
              </a:prstGeom>
            </p:spPr>
          </p:pic>
        </mc:Fallback>
      </mc:AlternateContent>
      <p:graphicFrame>
        <p:nvGraphicFramePr>
          <p:cNvPr id="13" name="Diagram 12">
            <a:extLst>
              <a:ext uri="{FF2B5EF4-FFF2-40B4-BE49-F238E27FC236}">
                <a16:creationId xmlns:a16="http://schemas.microsoft.com/office/drawing/2014/main" id="{913F1CC5-C4FA-8FE9-59BE-F98576812F34}"/>
              </a:ext>
            </a:extLst>
          </p:cNvPr>
          <p:cNvGraphicFramePr>
            <a:graphicFrameLocks/>
          </p:cNvGraphicFramePr>
          <p:nvPr>
            <p:extLst>
              <p:ext uri="{D42A27DB-BD31-4B8C-83A1-F6EECF244321}">
                <p14:modId xmlns:p14="http://schemas.microsoft.com/office/powerpoint/2010/main" val="3900413811"/>
              </p:ext>
            </p:extLst>
          </p:nvPr>
        </p:nvGraphicFramePr>
        <p:xfrm>
          <a:off x="7620000" y="1505313"/>
          <a:ext cx="4572000" cy="2743200"/>
        </p:xfrm>
        <a:graphic>
          <a:graphicData uri="http://schemas.openxmlformats.org/drawingml/2006/chart">
            <c:chart xmlns:c="http://schemas.openxmlformats.org/drawingml/2006/chart" xmlns:r="http://schemas.openxmlformats.org/officeDocument/2006/relationships" r:id="rId4"/>
          </a:graphicData>
        </a:graphic>
      </p:graphicFrame>
      <mc:AlternateContent xmlns:mc="http://schemas.openxmlformats.org/markup-compatibility/2006" xmlns:cx1="http://schemas.microsoft.com/office/drawing/2015/9/8/chartex">
        <mc:Choice Requires="cx1">
          <p:graphicFrame>
            <p:nvGraphicFramePr>
              <p:cNvPr id="14" name="Diagram 13">
                <a:extLst>
                  <a:ext uri="{FF2B5EF4-FFF2-40B4-BE49-F238E27FC236}">
                    <a16:creationId xmlns:a16="http://schemas.microsoft.com/office/drawing/2014/main" id="{F41CF0D5-200A-F104-9B66-BEE4E0231932}"/>
                  </a:ext>
                </a:extLst>
              </p:cNvPr>
              <p:cNvGraphicFramePr/>
              <p:nvPr>
                <p:extLst>
                  <p:ext uri="{D42A27DB-BD31-4B8C-83A1-F6EECF244321}">
                    <p14:modId xmlns:p14="http://schemas.microsoft.com/office/powerpoint/2010/main" val="3848745546"/>
                  </p:ext>
                </p:extLst>
              </p:nvPr>
            </p:nvGraphicFramePr>
            <p:xfrm>
              <a:off x="2381348" y="3387453"/>
              <a:ext cx="4572000" cy="2743200"/>
            </p:xfrm>
            <a:graphic>
              <a:graphicData uri="http://schemas.microsoft.com/office/drawing/2014/chartex">
                <cx:chart xmlns:cx="http://schemas.microsoft.com/office/drawing/2014/chartex" xmlns:r="http://schemas.openxmlformats.org/officeDocument/2006/relationships" r:id="rId5"/>
              </a:graphicData>
            </a:graphic>
          </p:graphicFrame>
        </mc:Choice>
        <mc:Fallback xmlns="">
          <p:pic>
            <p:nvPicPr>
              <p:cNvPr id="14" name="Diagram 13">
                <a:extLst>
                  <a:ext uri="{FF2B5EF4-FFF2-40B4-BE49-F238E27FC236}">
                    <a16:creationId xmlns:a16="http://schemas.microsoft.com/office/drawing/2014/main" id="{F41CF0D5-200A-F104-9B66-BEE4E0231932}"/>
                  </a:ext>
                </a:extLst>
              </p:cNvPr>
              <p:cNvPicPr>
                <a:picLocks noGrp="1" noRot="1" noChangeAspect="1" noMove="1" noResize="1" noEditPoints="1" noAdjustHandles="1" noChangeArrowheads="1" noChangeShapeType="1"/>
              </p:cNvPicPr>
              <p:nvPr/>
            </p:nvPicPr>
            <p:blipFill>
              <a:blip r:embed="rId6"/>
              <a:stretch>
                <a:fillRect/>
              </a:stretch>
            </p:blipFill>
            <p:spPr>
              <a:xfrm>
                <a:off x="2381348" y="3387453"/>
                <a:ext cx="4572000" cy="2743200"/>
              </a:xfrm>
              <a:prstGeom prst="rect">
                <a:avLst/>
              </a:prstGeom>
            </p:spPr>
          </p:pic>
        </mc:Fallback>
      </mc:AlternateContent>
    </p:spTree>
    <p:extLst>
      <p:ext uri="{BB962C8B-B14F-4D97-AF65-F5344CB8AC3E}">
        <p14:creationId xmlns:p14="http://schemas.microsoft.com/office/powerpoint/2010/main" val="2419701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64AA19DC-E7AA-E7A5-D5A9-4876B81DBD5D}"/>
              </a:ext>
            </a:extLst>
          </p:cNvPr>
          <p:cNvSpPr>
            <a:spLocks noGrp="1"/>
          </p:cNvSpPr>
          <p:nvPr>
            <p:ph type="ftr" sz="quarter" idx="3"/>
          </p:nvPr>
        </p:nvSpPr>
        <p:spPr/>
        <p:txBody>
          <a:bodyPr/>
          <a:lstStyle/>
          <a:p>
            <a:endParaRPr lang="nb-NO" dirty="0"/>
          </a:p>
        </p:txBody>
      </p:sp>
      <p:sp>
        <p:nvSpPr>
          <p:cNvPr id="3" name="Plassholder for lysbildenummer 2">
            <a:extLst>
              <a:ext uri="{FF2B5EF4-FFF2-40B4-BE49-F238E27FC236}">
                <a16:creationId xmlns:a16="http://schemas.microsoft.com/office/drawing/2014/main" id="{52E3EDB9-84C3-E621-F214-097E0696D0F2}"/>
              </a:ext>
            </a:extLst>
          </p:cNvPr>
          <p:cNvSpPr>
            <a:spLocks noGrp="1"/>
          </p:cNvSpPr>
          <p:nvPr>
            <p:ph type="sldNum" sz="quarter" idx="12"/>
          </p:nvPr>
        </p:nvSpPr>
        <p:spPr/>
        <p:txBody>
          <a:bodyPr/>
          <a:lstStyle/>
          <a:p>
            <a:r>
              <a:rPr lang="en-US"/>
              <a:t>Side </a:t>
            </a:r>
            <a:fld id="{5251F420-7306-4E7C-A79E-F31A38F7D392}" type="slidenum">
              <a:rPr lang="en-US" smtClean="0"/>
              <a:pPr/>
              <a:t>4</a:t>
            </a:fld>
            <a:endParaRPr lang="en-US" dirty="0"/>
          </a:p>
        </p:txBody>
      </p:sp>
      <p:sp>
        <p:nvSpPr>
          <p:cNvPr id="4" name="Tittel 3">
            <a:extLst>
              <a:ext uri="{FF2B5EF4-FFF2-40B4-BE49-F238E27FC236}">
                <a16:creationId xmlns:a16="http://schemas.microsoft.com/office/drawing/2014/main" id="{8069303A-E75B-63BC-153B-F15E82D2B9AD}"/>
              </a:ext>
            </a:extLst>
          </p:cNvPr>
          <p:cNvSpPr>
            <a:spLocks noGrp="1"/>
          </p:cNvSpPr>
          <p:nvPr>
            <p:ph type="title"/>
          </p:nvPr>
        </p:nvSpPr>
        <p:spPr/>
        <p:txBody>
          <a:bodyPr/>
          <a:lstStyle/>
          <a:p>
            <a:r>
              <a:rPr lang="nb-NO" dirty="0"/>
              <a:t>1. Hvem deltar i studiestartsuka</a:t>
            </a:r>
          </a:p>
        </p:txBody>
      </p:sp>
      <p:sp>
        <p:nvSpPr>
          <p:cNvPr id="6" name="Plassholder for innhold 5">
            <a:extLst>
              <a:ext uri="{FF2B5EF4-FFF2-40B4-BE49-F238E27FC236}">
                <a16:creationId xmlns:a16="http://schemas.microsoft.com/office/drawing/2014/main" id="{A2D9DE34-8823-D6A1-9EBD-14EAB785B630}"/>
              </a:ext>
            </a:extLst>
          </p:cNvPr>
          <p:cNvSpPr>
            <a:spLocks noGrp="1"/>
          </p:cNvSpPr>
          <p:nvPr>
            <p:ph sz="quarter" idx="30"/>
          </p:nvPr>
        </p:nvSpPr>
        <p:spPr/>
        <p:txBody>
          <a:bodyPr/>
          <a:lstStyle/>
          <a:p>
            <a:r>
              <a:rPr lang="nb-NO" dirty="0"/>
              <a:t>Ser man på </a:t>
            </a:r>
            <a:r>
              <a:rPr lang="nb-NO" b="1" dirty="0"/>
              <a:t>alle de spurte</a:t>
            </a:r>
            <a:r>
              <a:rPr lang="nb-NO" dirty="0"/>
              <a:t>, deltar 81% av de nye studentene våre </a:t>
            </a:r>
            <a:r>
              <a:rPr lang="nb-NO" i="1" dirty="0"/>
              <a:t>«i </a:t>
            </a:r>
            <a:r>
              <a:rPr lang="nb-NO" i="1" dirty="0" err="1"/>
              <a:t>studiestartsaktiviteter</a:t>
            </a:r>
            <a:r>
              <a:rPr lang="nb-NO" i="1" dirty="0"/>
              <a:t> sammen med faddergruppen sin»</a:t>
            </a:r>
            <a:r>
              <a:rPr lang="nb-NO" dirty="0"/>
              <a:t>.</a:t>
            </a:r>
          </a:p>
          <a:p>
            <a:r>
              <a:rPr lang="nb-NO" dirty="0"/>
              <a:t>SV har en annen formulering på spørsmålet som det er rimelig å anta at gir høyere andel ja-svar. </a:t>
            </a:r>
            <a:r>
              <a:rPr lang="nb-NO" b="1" dirty="0"/>
              <a:t>Utelater man SV er alle de spurte-tallet på 79%</a:t>
            </a:r>
          </a:p>
          <a:p>
            <a:endParaRPr lang="nb-NO" dirty="0"/>
          </a:p>
        </p:txBody>
      </p:sp>
      <p:sp>
        <p:nvSpPr>
          <p:cNvPr id="8" name="Plassholder for tekst 7">
            <a:extLst>
              <a:ext uri="{FF2B5EF4-FFF2-40B4-BE49-F238E27FC236}">
                <a16:creationId xmlns:a16="http://schemas.microsoft.com/office/drawing/2014/main" id="{B49BBD60-A97F-238A-A92C-955927ECDFD3}"/>
              </a:ext>
            </a:extLst>
          </p:cNvPr>
          <p:cNvSpPr>
            <a:spLocks noGrp="1"/>
          </p:cNvSpPr>
          <p:nvPr>
            <p:ph type="body" sz="quarter" idx="16"/>
          </p:nvPr>
        </p:nvSpPr>
        <p:spPr/>
        <p:txBody>
          <a:bodyPr/>
          <a:lstStyle/>
          <a:p>
            <a:endParaRPr lang="nb-NO"/>
          </a:p>
        </p:txBody>
      </p:sp>
      <p:graphicFrame>
        <p:nvGraphicFramePr>
          <p:cNvPr id="9" name="Plassholder for bilde 8">
            <a:extLst>
              <a:ext uri="{FF2B5EF4-FFF2-40B4-BE49-F238E27FC236}">
                <a16:creationId xmlns:a16="http://schemas.microsoft.com/office/drawing/2014/main" id="{6EDA5D56-6BDD-7A49-1624-48FB4ED25955}"/>
              </a:ext>
            </a:extLst>
          </p:cNvPr>
          <p:cNvGraphicFramePr>
            <a:graphicFrameLocks noGrp="1"/>
          </p:cNvGraphicFramePr>
          <p:nvPr>
            <p:ph type="pic" sz="quarter" idx="27"/>
            <p:extLst>
              <p:ext uri="{D42A27DB-BD31-4B8C-83A1-F6EECF244321}">
                <p14:modId xmlns:p14="http://schemas.microsoft.com/office/powerpoint/2010/main" val="3064844941"/>
              </p:ext>
            </p:extLst>
          </p:nvPr>
        </p:nvGraphicFramePr>
        <p:xfrm>
          <a:off x="7678738" y="360363"/>
          <a:ext cx="4152900" cy="53260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402130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64AA19DC-E7AA-E7A5-D5A9-4876B81DBD5D}"/>
              </a:ext>
            </a:extLst>
          </p:cNvPr>
          <p:cNvSpPr>
            <a:spLocks noGrp="1"/>
          </p:cNvSpPr>
          <p:nvPr>
            <p:ph type="ftr" sz="quarter" idx="3"/>
          </p:nvPr>
        </p:nvSpPr>
        <p:spPr/>
        <p:txBody>
          <a:bodyPr/>
          <a:lstStyle/>
          <a:p>
            <a:endParaRPr lang="nb-NO" dirty="0"/>
          </a:p>
        </p:txBody>
      </p:sp>
      <p:sp>
        <p:nvSpPr>
          <p:cNvPr id="3" name="Plassholder for lysbildenummer 2">
            <a:extLst>
              <a:ext uri="{FF2B5EF4-FFF2-40B4-BE49-F238E27FC236}">
                <a16:creationId xmlns:a16="http://schemas.microsoft.com/office/drawing/2014/main" id="{52E3EDB9-84C3-E621-F214-097E0696D0F2}"/>
              </a:ext>
            </a:extLst>
          </p:cNvPr>
          <p:cNvSpPr>
            <a:spLocks noGrp="1"/>
          </p:cNvSpPr>
          <p:nvPr>
            <p:ph type="sldNum" sz="quarter" idx="12"/>
          </p:nvPr>
        </p:nvSpPr>
        <p:spPr/>
        <p:txBody>
          <a:bodyPr/>
          <a:lstStyle/>
          <a:p>
            <a:r>
              <a:rPr lang="en-US"/>
              <a:t>Side </a:t>
            </a:r>
            <a:fld id="{5251F420-7306-4E7C-A79E-F31A38F7D392}" type="slidenum">
              <a:rPr lang="en-US" smtClean="0"/>
              <a:pPr/>
              <a:t>5</a:t>
            </a:fld>
            <a:endParaRPr lang="en-US" dirty="0"/>
          </a:p>
        </p:txBody>
      </p:sp>
      <p:sp>
        <p:nvSpPr>
          <p:cNvPr id="4" name="Tittel 3">
            <a:extLst>
              <a:ext uri="{FF2B5EF4-FFF2-40B4-BE49-F238E27FC236}">
                <a16:creationId xmlns:a16="http://schemas.microsoft.com/office/drawing/2014/main" id="{8069303A-E75B-63BC-153B-F15E82D2B9AD}"/>
              </a:ext>
            </a:extLst>
          </p:cNvPr>
          <p:cNvSpPr>
            <a:spLocks noGrp="1"/>
          </p:cNvSpPr>
          <p:nvPr>
            <p:ph type="title"/>
          </p:nvPr>
        </p:nvSpPr>
        <p:spPr/>
        <p:txBody>
          <a:bodyPr/>
          <a:lstStyle/>
          <a:p>
            <a:r>
              <a:rPr lang="nb-NO" dirty="0"/>
              <a:t>1. Hvem deltar i studiestartsuka</a:t>
            </a:r>
          </a:p>
        </p:txBody>
      </p:sp>
      <p:sp>
        <p:nvSpPr>
          <p:cNvPr id="6" name="Plassholder for innhold 5">
            <a:extLst>
              <a:ext uri="{FF2B5EF4-FFF2-40B4-BE49-F238E27FC236}">
                <a16:creationId xmlns:a16="http://schemas.microsoft.com/office/drawing/2014/main" id="{A2D9DE34-8823-D6A1-9EBD-14EAB785B630}"/>
              </a:ext>
            </a:extLst>
          </p:cNvPr>
          <p:cNvSpPr>
            <a:spLocks noGrp="1"/>
          </p:cNvSpPr>
          <p:nvPr>
            <p:ph sz="quarter" idx="30"/>
          </p:nvPr>
        </p:nvSpPr>
        <p:spPr/>
        <p:txBody>
          <a:bodyPr/>
          <a:lstStyle/>
          <a:p>
            <a:r>
              <a:rPr lang="nb-NO" dirty="0"/>
              <a:t>Vi ser på tre faktorer for deltakelse i studiestartsuka</a:t>
            </a:r>
          </a:p>
          <a:p>
            <a:pPr lvl="1"/>
            <a:r>
              <a:rPr lang="nb-NO" dirty="0"/>
              <a:t>Bodde de i Oslo før sommeren?</a:t>
            </a:r>
          </a:p>
          <a:p>
            <a:pPr lvl="1"/>
            <a:r>
              <a:rPr lang="nb-NO" dirty="0"/>
              <a:t>Har de studert før?</a:t>
            </a:r>
          </a:p>
          <a:p>
            <a:pPr lvl="1"/>
            <a:r>
              <a:rPr lang="nb-NO" dirty="0"/>
              <a:t>Hvor gamle er de?</a:t>
            </a:r>
          </a:p>
          <a:p>
            <a:r>
              <a:rPr lang="nb-NO" dirty="0"/>
              <a:t>For enkelhets skyld bryter vi ikke dette ytterligere ned på fakultet</a:t>
            </a:r>
          </a:p>
          <a:p>
            <a:endParaRPr lang="nb-NO" dirty="0"/>
          </a:p>
        </p:txBody>
      </p:sp>
      <p:sp>
        <p:nvSpPr>
          <p:cNvPr id="8" name="Plassholder for tekst 7">
            <a:extLst>
              <a:ext uri="{FF2B5EF4-FFF2-40B4-BE49-F238E27FC236}">
                <a16:creationId xmlns:a16="http://schemas.microsoft.com/office/drawing/2014/main" id="{B49BBD60-A97F-238A-A92C-955927ECDFD3}"/>
              </a:ext>
            </a:extLst>
          </p:cNvPr>
          <p:cNvSpPr>
            <a:spLocks noGrp="1"/>
          </p:cNvSpPr>
          <p:nvPr>
            <p:ph type="body" sz="quarter" idx="16"/>
          </p:nvPr>
        </p:nvSpPr>
        <p:spPr/>
        <p:txBody>
          <a:bodyPr/>
          <a:lstStyle/>
          <a:p>
            <a:endParaRPr lang="nb-NO"/>
          </a:p>
        </p:txBody>
      </p:sp>
      <p:sp>
        <p:nvSpPr>
          <p:cNvPr id="14" name="Plassholder for bilde 13">
            <a:extLst>
              <a:ext uri="{FF2B5EF4-FFF2-40B4-BE49-F238E27FC236}">
                <a16:creationId xmlns:a16="http://schemas.microsoft.com/office/drawing/2014/main" id="{51223D35-8C9A-F1E6-33B8-71575D4761ED}"/>
              </a:ext>
            </a:extLst>
          </p:cNvPr>
          <p:cNvSpPr>
            <a:spLocks noGrp="1"/>
          </p:cNvSpPr>
          <p:nvPr>
            <p:ph type="pic" sz="quarter" idx="27"/>
          </p:nvPr>
        </p:nvSpPr>
        <p:spPr/>
        <p:txBody>
          <a:bodyPr/>
          <a:lstStyle/>
          <a:p>
            <a:endParaRPr lang="nb-NO"/>
          </a:p>
        </p:txBody>
      </p:sp>
    </p:spTree>
    <p:extLst>
      <p:ext uri="{BB962C8B-B14F-4D97-AF65-F5344CB8AC3E}">
        <p14:creationId xmlns:p14="http://schemas.microsoft.com/office/powerpoint/2010/main" val="2879438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6FB51748-7E40-AC90-7242-66D51729735F}"/>
              </a:ext>
            </a:extLst>
          </p:cNvPr>
          <p:cNvSpPr>
            <a:spLocks noGrp="1"/>
          </p:cNvSpPr>
          <p:nvPr>
            <p:ph type="ftr" sz="quarter" idx="3"/>
          </p:nvPr>
        </p:nvSpPr>
        <p:spPr/>
        <p:txBody>
          <a:bodyPr/>
          <a:lstStyle/>
          <a:p>
            <a:endParaRPr lang="nb-NO" dirty="0"/>
          </a:p>
        </p:txBody>
      </p:sp>
      <p:sp>
        <p:nvSpPr>
          <p:cNvPr id="3" name="Plassholder for lysbildenummer 2">
            <a:extLst>
              <a:ext uri="{FF2B5EF4-FFF2-40B4-BE49-F238E27FC236}">
                <a16:creationId xmlns:a16="http://schemas.microsoft.com/office/drawing/2014/main" id="{8C782C35-9EAF-2CF3-5710-05FF1330452D}"/>
              </a:ext>
            </a:extLst>
          </p:cNvPr>
          <p:cNvSpPr>
            <a:spLocks noGrp="1"/>
          </p:cNvSpPr>
          <p:nvPr>
            <p:ph type="sldNum" sz="quarter" idx="12"/>
          </p:nvPr>
        </p:nvSpPr>
        <p:spPr/>
        <p:txBody>
          <a:bodyPr/>
          <a:lstStyle/>
          <a:p>
            <a:r>
              <a:rPr lang="en-US"/>
              <a:t>Side </a:t>
            </a:r>
            <a:fld id="{5251F420-7306-4E7C-A79E-F31A38F7D392}" type="slidenum">
              <a:rPr lang="en-US" smtClean="0"/>
              <a:pPr/>
              <a:t>6</a:t>
            </a:fld>
            <a:endParaRPr lang="en-US" dirty="0"/>
          </a:p>
        </p:txBody>
      </p:sp>
      <p:sp>
        <p:nvSpPr>
          <p:cNvPr id="4" name="Tittel 3">
            <a:extLst>
              <a:ext uri="{FF2B5EF4-FFF2-40B4-BE49-F238E27FC236}">
                <a16:creationId xmlns:a16="http://schemas.microsoft.com/office/drawing/2014/main" id="{C5EB03CF-88D4-1B7B-FAE5-26964C1E2A2D}"/>
              </a:ext>
            </a:extLst>
          </p:cNvPr>
          <p:cNvSpPr>
            <a:spLocks noGrp="1"/>
          </p:cNvSpPr>
          <p:nvPr>
            <p:ph type="title"/>
          </p:nvPr>
        </p:nvSpPr>
        <p:spPr/>
        <p:txBody>
          <a:bodyPr/>
          <a:lstStyle/>
          <a:p>
            <a:r>
              <a:rPr lang="nb-NO" dirty="0"/>
              <a:t>1. Hvem deltar i studiestartsuka</a:t>
            </a:r>
          </a:p>
        </p:txBody>
      </p:sp>
      <p:sp>
        <p:nvSpPr>
          <p:cNvPr id="5" name="Undertittel 4">
            <a:extLst>
              <a:ext uri="{FF2B5EF4-FFF2-40B4-BE49-F238E27FC236}">
                <a16:creationId xmlns:a16="http://schemas.microsoft.com/office/drawing/2014/main" id="{C2EE74CE-6AE7-E77B-35C5-BF224E39E9BD}"/>
              </a:ext>
            </a:extLst>
          </p:cNvPr>
          <p:cNvSpPr>
            <a:spLocks noGrp="1"/>
          </p:cNvSpPr>
          <p:nvPr>
            <p:ph type="subTitle" idx="13"/>
          </p:nvPr>
        </p:nvSpPr>
        <p:spPr>
          <a:xfrm>
            <a:off x="360044" y="1325545"/>
            <a:ext cx="5489214" cy="494749"/>
          </a:xfrm>
        </p:spPr>
        <p:txBody>
          <a:bodyPr/>
          <a:lstStyle/>
          <a:p>
            <a:r>
              <a:rPr lang="nb-NO" b="1" dirty="0"/>
              <a:t>Bodde de i Oslo før sommeren?</a:t>
            </a:r>
          </a:p>
          <a:p>
            <a:endParaRPr lang="nb-NO" dirty="0"/>
          </a:p>
        </p:txBody>
      </p:sp>
      <p:sp>
        <p:nvSpPr>
          <p:cNvPr id="6" name="Plassholder for innhold 5">
            <a:extLst>
              <a:ext uri="{FF2B5EF4-FFF2-40B4-BE49-F238E27FC236}">
                <a16:creationId xmlns:a16="http://schemas.microsoft.com/office/drawing/2014/main" id="{1B0FF3D9-0E29-265D-46D5-918AB36C54A9}"/>
              </a:ext>
            </a:extLst>
          </p:cNvPr>
          <p:cNvSpPr>
            <a:spLocks noGrp="1"/>
          </p:cNvSpPr>
          <p:nvPr>
            <p:ph sz="quarter" idx="30"/>
          </p:nvPr>
        </p:nvSpPr>
        <p:spPr/>
        <p:txBody>
          <a:bodyPr/>
          <a:lstStyle/>
          <a:p>
            <a:r>
              <a:rPr lang="nb-NO" dirty="0"/>
              <a:t>De som nylig har flytta til Oslo deltar oftere i studiestartsuka (85,4%) enn de som bodde her fra før av (78,1%)</a:t>
            </a:r>
          </a:p>
          <a:p>
            <a:r>
              <a:rPr lang="nb-NO" dirty="0"/>
              <a:t>Tendensen holder seg på tvers av fakulteter</a:t>
            </a:r>
          </a:p>
          <a:p>
            <a:endParaRPr lang="nb-NO" dirty="0"/>
          </a:p>
          <a:p>
            <a:endParaRPr lang="nb-NO" dirty="0"/>
          </a:p>
        </p:txBody>
      </p:sp>
      <p:sp>
        <p:nvSpPr>
          <p:cNvPr id="7" name="Plassholder for bilde 6">
            <a:extLst>
              <a:ext uri="{FF2B5EF4-FFF2-40B4-BE49-F238E27FC236}">
                <a16:creationId xmlns:a16="http://schemas.microsoft.com/office/drawing/2014/main" id="{1C8C48A9-5F79-1E6C-9721-1585FFE04678}"/>
              </a:ext>
            </a:extLst>
          </p:cNvPr>
          <p:cNvSpPr>
            <a:spLocks noGrp="1"/>
          </p:cNvSpPr>
          <p:nvPr>
            <p:ph type="pic" sz="quarter" idx="27"/>
          </p:nvPr>
        </p:nvSpPr>
        <p:spPr/>
        <p:txBody>
          <a:bodyPr/>
          <a:lstStyle/>
          <a:p>
            <a:endParaRPr lang="nb-NO"/>
          </a:p>
        </p:txBody>
      </p:sp>
      <p:sp>
        <p:nvSpPr>
          <p:cNvPr id="8" name="Plassholder for tekst 7">
            <a:extLst>
              <a:ext uri="{FF2B5EF4-FFF2-40B4-BE49-F238E27FC236}">
                <a16:creationId xmlns:a16="http://schemas.microsoft.com/office/drawing/2014/main" id="{16D2DC72-5072-9FDA-99F5-033654509BC9}"/>
              </a:ext>
            </a:extLst>
          </p:cNvPr>
          <p:cNvSpPr>
            <a:spLocks noGrp="1"/>
          </p:cNvSpPr>
          <p:nvPr>
            <p:ph type="body" sz="quarter" idx="16"/>
          </p:nvPr>
        </p:nvSpPr>
        <p:spPr/>
        <p:txBody>
          <a:bodyPr/>
          <a:lstStyle/>
          <a:p>
            <a:endParaRPr lang="nb-NO"/>
          </a:p>
        </p:txBody>
      </p:sp>
      <p:graphicFrame>
        <p:nvGraphicFramePr>
          <p:cNvPr id="9" name="Plassholder for bilde 11">
            <a:extLst>
              <a:ext uri="{FF2B5EF4-FFF2-40B4-BE49-F238E27FC236}">
                <a16:creationId xmlns:a16="http://schemas.microsoft.com/office/drawing/2014/main" id="{8ADDC6B6-F356-5A40-8BB1-7944609AAF2E}"/>
              </a:ext>
            </a:extLst>
          </p:cNvPr>
          <p:cNvGraphicFramePr>
            <a:graphicFrameLocks/>
          </p:cNvGraphicFramePr>
          <p:nvPr/>
        </p:nvGraphicFramePr>
        <p:xfrm>
          <a:off x="7678738" y="360363"/>
          <a:ext cx="4152900" cy="53260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879856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6FB51748-7E40-AC90-7242-66D51729735F}"/>
              </a:ext>
            </a:extLst>
          </p:cNvPr>
          <p:cNvSpPr>
            <a:spLocks noGrp="1"/>
          </p:cNvSpPr>
          <p:nvPr>
            <p:ph type="ftr" sz="quarter" idx="3"/>
          </p:nvPr>
        </p:nvSpPr>
        <p:spPr/>
        <p:txBody>
          <a:bodyPr/>
          <a:lstStyle/>
          <a:p>
            <a:endParaRPr lang="nb-NO" dirty="0"/>
          </a:p>
        </p:txBody>
      </p:sp>
      <p:sp>
        <p:nvSpPr>
          <p:cNvPr id="3" name="Plassholder for lysbildenummer 2">
            <a:extLst>
              <a:ext uri="{FF2B5EF4-FFF2-40B4-BE49-F238E27FC236}">
                <a16:creationId xmlns:a16="http://schemas.microsoft.com/office/drawing/2014/main" id="{8C782C35-9EAF-2CF3-5710-05FF1330452D}"/>
              </a:ext>
            </a:extLst>
          </p:cNvPr>
          <p:cNvSpPr>
            <a:spLocks noGrp="1"/>
          </p:cNvSpPr>
          <p:nvPr>
            <p:ph type="sldNum" sz="quarter" idx="12"/>
          </p:nvPr>
        </p:nvSpPr>
        <p:spPr/>
        <p:txBody>
          <a:bodyPr/>
          <a:lstStyle/>
          <a:p>
            <a:r>
              <a:rPr lang="en-US"/>
              <a:t>Side </a:t>
            </a:r>
            <a:fld id="{5251F420-7306-4E7C-A79E-F31A38F7D392}" type="slidenum">
              <a:rPr lang="en-US" smtClean="0"/>
              <a:pPr/>
              <a:t>7</a:t>
            </a:fld>
            <a:endParaRPr lang="en-US" dirty="0"/>
          </a:p>
        </p:txBody>
      </p:sp>
      <p:sp>
        <p:nvSpPr>
          <p:cNvPr id="4" name="Tittel 3">
            <a:extLst>
              <a:ext uri="{FF2B5EF4-FFF2-40B4-BE49-F238E27FC236}">
                <a16:creationId xmlns:a16="http://schemas.microsoft.com/office/drawing/2014/main" id="{C5EB03CF-88D4-1B7B-FAE5-26964C1E2A2D}"/>
              </a:ext>
            </a:extLst>
          </p:cNvPr>
          <p:cNvSpPr>
            <a:spLocks noGrp="1"/>
          </p:cNvSpPr>
          <p:nvPr>
            <p:ph type="title"/>
          </p:nvPr>
        </p:nvSpPr>
        <p:spPr/>
        <p:txBody>
          <a:bodyPr/>
          <a:lstStyle/>
          <a:p>
            <a:r>
              <a:rPr lang="nb-NO" dirty="0"/>
              <a:t>1. Hvem deltar i studiestartsuka</a:t>
            </a:r>
          </a:p>
        </p:txBody>
      </p:sp>
      <p:sp>
        <p:nvSpPr>
          <p:cNvPr id="5" name="Undertittel 4">
            <a:extLst>
              <a:ext uri="{FF2B5EF4-FFF2-40B4-BE49-F238E27FC236}">
                <a16:creationId xmlns:a16="http://schemas.microsoft.com/office/drawing/2014/main" id="{C2EE74CE-6AE7-E77B-35C5-BF224E39E9BD}"/>
              </a:ext>
            </a:extLst>
          </p:cNvPr>
          <p:cNvSpPr>
            <a:spLocks noGrp="1"/>
          </p:cNvSpPr>
          <p:nvPr>
            <p:ph type="subTitle" idx="13"/>
          </p:nvPr>
        </p:nvSpPr>
        <p:spPr>
          <a:xfrm>
            <a:off x="360044" y="1325545"/>
            <a:ext cx="5489214" cy="494749"/>
          </a:xfrm>
        </p:spPr>
        <p:txBody>
          <a:bodyPr/>
          <a:lstStyle/>
          <a:p>
            <a:r>
              <a:rPr lang="nb-NO" b="1" dirty="0"/>
              <a:t>Har de studert før?</a:t>
            </a:r>
          </a:p>
          <a:p>
            <a:endParaRPr lang="nb-NO" dirty="0"/>
          </a:p>
        </p:txBody>
      </p:sp>
      <p:sp>
        <p:nvSpPr>
          <p:cNvPr id="6" name="Plassholder for innhold 5">
            <a:extLst>
              <a:ext uri="{FF2B5EF4-FFF2-40B4-BE49-F238E27FC236}">
                <a16:creationId xmlns:a16="http://schemas.microsoft.com/office/drawing/2014/main" id="{1B0FF3D9-0E29-265D-46D5-918AB36C54A9}"/>
              </a:ext>
            </a:extLst>
          </p:cNvPr>
          <p:cNvSpPr>
            <a:spLocks noGrp="1"/>
          </p:cNvSpPr>
          <p:nvPr>
            <p:ph sz="quarter" idx="30"/>
          </p:nvPr>
        </p:nvSpPr>
        <p:spPr/>
        <p:txBody>
          <a:bodyPr/>
          <a:lstStyle/>
          <a:p>
            <a:r>
              <a:rPr lang="nb-NO" dirty="0"/>
              <a:t>En sterkere tendens finner vi når vi skiller på de som har studert og de som ikke har studert fra før av</a:t>
            </a:r>
          </a:p>
          <a:p>
            <a:r>
              <a:rPr lang="nb-NO" dirty="0"/>
              <a:t>88,6% av de som ikke har studert før velger å bli med på fadderordninga.</a:t>
            </a:r>
          </a:p>
          <a:p>
            <a:endParaRPr lang="nb-NO" dirty="0"/>
          </a:p>
          <a:p>
            <a:r>
              <a:rPr lang="nb-NO" dirty="0"/>
              <a:t>Også en tendens som holder seg på tvers av fakulteter</a:t>
            </a:r>
          </a:p>
          <a:p>
            <a:pPr lvl="1"/>
            <a:r>
              <a:rPr lang="nb-NO" dirty="0"/>
              <a:t>Bortsett fra på MED (n=41), hvor de som har studert fra før av oftere deltar i fadderordninga</a:t>
            </a:r>
          </a:p>
          <a:p>
            <a:endParaRPr lang="nb-NO" dirty="0"/>
          </a:p>
        </p:txBody>
      </p:sp>
      <p:sp>
        <p:nvSpPr>
          <p:cNvPr id="8" name="Plassholder for tekst 7">
            <a:extLst>
              <a:ext uri="{FF2B5EF4-FFF2-40B4-BE49-F238E27FC236}">
                <a16:creationId xmlns:a16="http://schemas.microsoft.com/office/drawing/2014/main" id="{16D2DC72-5072-9FDA-99F5-033654509BC9}"/>
              </a:ext>
            </a:extLst>
          </p:cNvPr>
          <p:cNvSpPr>
            <a:spLocks noGrp="1"/>
          </p:cNvSpPr>
          <p:nvPr>
            <p:ph type="body" sz="quarter" idx="16"/>
          </p:nvPr>
        </p:nvSpPr>
        <p:spPr/>
        <p:txBody>
          <a:bodyPr/>
          <a:lstStyle/>
          <a:p>
            <a:endParaRPr lang="nb-NO"/>
          </a:p>
        </p:txBody>
      </p:sp>
      <p:graphicFrame>
        <p:nvGraphicFramePr>
          <p:cNvPr id="10" name="Plassholder for bilde 9">
            <a:extLst>
              <a:ext uri="{FF2B5EF4-FFF2-40B4-BE49-F238E27FC236}">
                <a16:creationId xmlns:a16="http://schemas.microsoft.com/office/drawing/2014/main" id="{62527C5B-D67B-47D5-3196-BB7A04E8CFF0}"/>
              </a:ext>
            </a:extLst>
          </p:cNvPr>
          <p:cNvGraphicFramePr>
            <a:graphicFrameLocks noGrp="1"/>
          </p:cNvGraphicFramePr>
          <p:nvPr>
            <p:ph type="pic" sz="quarter" idx="27"/>
          </p:nvPr>
        </p:nvGraphicFramePr>
        <p:xfrm>
          <a:off x="7678738" y="360363"/>
          <a:ext cx="4152900" cy="53260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014312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6FB51748-7E40-AC90-7242-66D51729735F}"/>
              </a:ext>
            </a:extLst>
          </p:cNvPr>
          <p:cNvSpPr>
            <a:spLocks noGrp="1"/>
          </p:cNvSpPr>
          <p:nvPr>
            <p:ph type="ftr" sz="quarter" idx="3"/>
          </p:nvPr>
        </p:nvSpPr>
        <p:spPr/>
        <p:txBody>
          <a:bodyPr/>
          <a:lstStyle/>
          <a:p>
            <a:endParaRPr lang="nb-NO" dirty="0"/>
          </a:p>
        </p:txBody>
      </p:sp>
      <p:sp>
        <p:nvSpPr>
          <p:cNvPr id="3" name="Plassholder for lysbildenummer 2">
            <a:extLst>
              <a:ext uri="{FF2B5EF4-FFF2-40B4-BE49-F238E27FC236}">
                <a16:creationId xmlns:a16="http://schemas.microsoft.com/office/drawing/2014/main" id="{8C782C35-9EAF-2CF3-5710-05FF1330452D}"/>
              </a:ext>
            </a:extLst>
          </p:cNvPr>
          <p:cNvSpPr>
            <a:spLocks noGrp="1"/>
          </p:cNvSpPr>
          <p:nvPr>
            <p:ph type="sldNum" sz="quarter" idx="12"/>
          </p:nvPr>
        </p:nvSpPr>
        <p:spPr/>
        <p:txBody>
          <a:bodyPr/>
          <a:lstStyle/>
          <a:p>
            <a:r>
              <a:rPr lang="en-US"/>
              <a:t>Side </a:t>
            </a:r>
            <a:fld id="{5251F420-7306-4E7C-A79E-F31A38F7D392}" type="slidenum">
              <a:rPr lang="en-US" smtClean="0"/>
              <a:pPr/>
              <a:t>8</a:t>
            </a:fld>
            <a:endParaRPr lang="en-US" dirty="0"/>
          </a:p>
        </p:txBody>
      </p:sp>
      <p:sp>
        <p:nvSpPr>
          <p:cNvPr id="4" name="Tittel 3">
            <a:extLst>
              <a:ext uri="{FF2B5EF4-FFF2-40B4-BE49-F238E27FC236}">
                <a16:creationId xmlns:a16="http://schemas.microsoft.com/office/drawing/2014/main" id="{C5EB03CF-88D4-1B7B-FAE5-26964C1E2A2D}"/>
              </a:ext>
            </a:extLst>
          </p:cNvPr>
          <p:cNvSpPr>
            <a:spLocks noGrp="1"/>
          </p:cNvSpPr>
          <p:nvPr>
            <p:ph type="title"/>
          </p:nvPr>
        </p:nvSpPr>
        <p:spPr/>
        <p:txBody>
          <a:bodyPr/>
          <a:lstStyle/>
          <a:p>
            <a:r>
              <a:rPr lang="nb-NO" dirty="0"/>
              <a:t>1. Hvem deltar i studiestartsuka</a:t>
            </a:r>
          </a:p>
        </p:txBody>
      </p:sp>
      <p:sp>
        <p:nvSpPr>
          <p:cNvPr id="5" name="Undertittel 4">
            <a:extLst>
              <a:ext uri="{FF2B5EF4-FFF2-40B4-BE49-F238E27FC236}">
                <a16:creationId xmlns:a16="http://schemas.microsoft.com/office/drawing/2014/main" id="{C2EE74CE-6AE7-E77B-35C5-BF224E39E9BD}"/>
              </a:ext>
            </a:extLst>
          </p:cNvPr>
          <p:cNvSpPr>
            <a:spLocks noGrp="1"/>
          </p:cNvSpPr>
          <p:nvPr>
            <p:ph type="subTitle" idx="13"/>
          </p:nvPr>
        </p:nvSpPr>
        <p:spPr>
          <a:xfrm>
            <a:off x="360044" y="1325545"/>
            <a:ext cx="5489214" cy="494749"/>
          </a:xfrm>
        </p:spPr>
        <p:txBody>
          <a:bodyPr/>
          <a:lstStyle/>
          <a:p>
            <a:r>
              <a:rPr lang="nb-NO" b="1" dirty="0"/>
              <a:t>Hvor gamle er de?</a:t>
            </a:r>
          </a:p>
          <a:p>
            <a:endParaRPr lang="nb-NO" dirty="0"/>
          </a:p>
        </p:txBody>
      </p:sp>
      <p:sp>
        <p:nvSpPr>
          <p:cNvPr id="6" name="Plassholder for innhold 5">
            <a:extLst>
              <a:ext uri="{FF2B5EF4-FFF2-40B4-BE49-F238E27FC236}">
                <a16:creationId xmlns:a16="http://schemas.microsoft.com/office/drawing/2014/main" id="{1B0FF3D9-0E29-265D-46D5-918AB36C54A9}"/>
              </a:ext>
            </a:extLst>
          </p:cNvPr>
          <p:cNvSpPr>
            <a:spLocks noGrp="1"/>
          </p:cNvSpPr>
          <p:nvPr>
            <p:ph sz="quarter" idx="30"/>
          </p:nvPr>
        </p:nvSpPr>
        <p:spPr/>
        <p:txBody>
          <a:bodyPr/>
          <a:lstStyle/>
          <a:p>
            <a:r>
              <a:rPr lang="nb-NO" dirty="0"/>
              <a:t>Et skille er blitt gjort mellom 20 år og yngre og 21 år og eldre.</a:t>
            </a:r>
          </a:p>
          <a:p>
            <a:r>
              <a:rPr lang="nb-NO" dirty="0"/>
              <a:t>Her er tendensen enda sterkere enn de to forrige. 89,9% av de som er 20 eller yngre var med på fadderordninga</a:t>
            </a:r>
          </a:p>
          <a:p>
            <a:endParaRPr lang="nb-NO" dirty="0"/>
          </a:p>
          <a:p>
            <a:r>
              <a:rPr lang="nb-NO" dirty="0"/>
              <a:t>Tendensen holder seg på tvers av fakulteter</a:t>
            </a:r>
          </a:p>
          <a:p>
            <a:pPr lvl="1"/>
            <a:r>
              <a:rPr lang="nb-NO" dirty="0"/>
              <a:t>Bortsett fra på TF, hvor de kun er to respondenter under 21 – og igjen på MED</a:t>
            </a:r>
          </a:p>
        </p:txBody>
      </p:sp>
      <p:sp>
        <p:nvSpPr>
          <p:cNvPr id="8" name="Plassholder for tekst 7">
            <a:extLst>
              <a:ext uri="{FF2B5EF4-FFF2-40B4-BE49-F238E27FC236}">
                <a16:creationId xmlns:a16="http://schemas.microsoft.com/office/drawing/2014/main" id="{16D2DC72-5072-9FDA-99F5-033654509BC9}"/>
              </a:ext>
            </a:extLst>
          </p:cNvPr>
          <p:cNvSpPr>
            <a:spLocks noGrp="1"/>
          </p:cNvSpPr>
          <p:nvPr>
            <p:ph type="body" sz="quarter" idx="16"/>
          </p:nvPr>
        </p:nvSpPr>
        <p:spPr/>
        <p:txBody>
          <a:bodyPr/>
          <a:lstStyle/>
          <a:p>
            <a:endParaRPr lang="nb-NO"/>
          </a:p>
        </p:txBody>
      </p:sp>
      <p:graphicFrame>
        <p:nvGraphicFramePr>
          <p:cNvPr id="12" name="Plassholder for bilde 11">
            <a:extLst>
              <a:ext uri="{FF2B5EF4-FFF2-40B4-BE49-F238E27FC236}">
                <a16:creationId xmlns:a16="http://schemas.microsoft.com/office/drawing/2014/main" id="{D2863A61-50B3-CAC7-A2D0-F379E0FDF5B4}"/>
              </a:ext>
            </a:extLst>
          </p:cNvPr>
          <p:cNvGraphicFramePr>
            <a:graphicFrameLocks noGrp="1"/>
          </p:cNvGraphicFramePr>
          <p:nvPr>
            <p:ph type="pic" sz="quarter" idx="27"/>
          </p:nvPr>
        </p:nvGraphicFramePr>
        <p:xfrm>
          <a:off x="7678738" y="360363"/>
          <a:ext cx="4152900" cy="53260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12405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6FB51748-7E40-AC90-7242-66D51729735F}"/>
              </a:ext>
            </a:extLst>
          </p:cNvPr>
          <p:cNvSpPr>
            <a:spLocks noGrp="1"/>
          </p:cNvSpPr>
          <p:nvPr>
            <p:ph type="ftr" sz="quarter" idx="3"/>
          </p:nvPr>
        </p:nvSpPr>
        <p:spPr/>
        <p:txBody>
          <a:bodyPr/>
          <a:lstStyle/>
          <a:p>
            <a:endParaRPr lang="nb-NO" dirty="0"/>
          </a:p>
        </p:txBody>
      </p:sp>
      <p:sp>
        <p:nvSpPr>
          <p:cNvPr id="3" name="Plassholder for lysbildenummer 2">
            <a:extLst>
              <a:ext uri="{FF2B5EF4-FFF2-40B4-BE49-F238E27FC236}">
                <a16:creationId xmlns:a16="http://schemas.microsoft.com/office/drawing/2014/main" id="{8C782C35-9EAF-2CF3-5710-05FF1330452D}"/>
              </a:ext>
            </a:extLst>
          </p:cNvPr>
          <p:cNvSpPr>
            <a:spLocks noGrp="1"/>
          </p:cNvSpPr>
          <p:nvPr>
            <p:ph type="sldNum" sz="quarter" idx="12"/>
          </p:nvPr>
        </p:nvSpPr>
        <p:spPr/>
        <p:txBody>
          <a:bodyPr/>
          <a:lstStyle/>
          <a:p>
            <a:r>
              <a:rPr lang="en-US"/>
              <a:t>Side </a:t>
            </a:r>
            <a:fld id="{5251F420-7306-4E7C-A79E-F31A38F7D392}" type="slidenum">
              <a:rPr lang="en-US" smtClean="0"/>
              <a:pPr/>
              <a:t>9</a:t>
            </a:fld>
            <a:endParaRPr lang="en-US" dirty="0"/>
          </a:p>
        </p:txBody>
      </p:sp>
      <p:sp>
        <p:nvSpPr>
          <p:cNvPr id="4" name="Tittel 3">
            <a:extLst>
              <a:ext uri="{FF2B5EF4-FFF2-40B4-BE49-F238E27FC236}">
                <a16:creationId xmlns:a16="http://schemas.microsoft.com/office/drawing/2014/main" id="{C5EB03CF-88D4-1B7B-FAE5-26964C1E2A2D}"/>
              </a:ext>
            </a:extLst>
          </p:cNvPr>
          <p:cNvSpPr>
            <a:spLocks noGrp="1"/>
          </p:cNvSpPr>
          <p:nvPr>
            <p:ph type="title"/>
          </p:nvPr>
        </p:nvSpPr>
        <p:spPr/>
        <p:txBody>
          <a:bodyPr/>
          <a:lstStyle/>
          <a:p>
            <a:r>
              <a:rPr lang="nb-NO" dirty="0"/>
              <a:t>1. Hvem deltar i studiestartsuka</a:t>
            </a:r>
          </a:p>
        </p:txBody>
      </p:sp>
      <p:sp>
        <p:nvSpPr>
          <p:cNvPr id="5" name="Undertittel 4">
            <a:extLst>
              <a:ext uri="{FF2B5EF4-FFF2-40B4-BE49-F238E27FC236}">
                <a16:creationId xmlns:a16="http://schemas.microsoft.com/office/drawing/2014/main" id="{C2EE74CE-6AE7-E77B-35C5-BF224E39E9BD}"/>
              </a:ext>
            </a:extLst>
          </p:cNvPr>
          <p:cNvSpPr>
            <a:spLocks noGrp="1"/>
          </p:cNvSpPr>
          <p:nvPr>
            <p:ph type="subTitle" idx="13"/>
          </p:nvPr>
        </p:nvSpPr>
        <p:spPr>
          <a:xfrm>
            <a:off x="360044" y="1325545"/>
            <a:ext cx="5489214" cy="494749"/>
          </a:xfrm>
        </p:spPr>
        <p:txBody>
          <a:bodyPr/>
          <a:lstStyle/>
          <a:p>
            <a:r>
              <a:rPr lang="nb-NO" b="1" dirty="0"/>
              <a:t>Hvor mye deltar de?</a:t>
            </a:r>
          </a:p>
          <a:p>
            <a:endParaRPr lang="nb-NO" dirty="0"/>
          </a:p>
        </p:txBody>
      </p:sp>
      <p:sp>
        <p:nvSpPr>
          <p:cNvPr id="6" name="Plassholder for innhold 5">
            <a:extLst>
              <a:ext uri="{FF2B5EF4-FFF2-40B4-BE49-F238E27FC236}">
                <a16:creationId xmlns:a16="http://schemas.microsoft.com/office/drawing/2014/main" id="{1B0FF3D9-0E29-265D-46D5-918AB36C54A9}"/>
              </a:ext>
            </a:extLst>
          </p:cNvPr>
          <p:cNvSpPr>
            <a:spLocks noGrp="1"/>
          </p:cNvSpPr>
          <p:nvPr>
            <p:ph sz="quarter" idx="30"/>
          </p:nvPr>
        </p:nvSpPr>
        <p:spPr/>
        <p:txBody>
          <a:bodyPr/>
          <a:lstStyle/>
          <a:p>
            <a:r>
              <a:rPr lang="nb-NO" dirty="0"/>
              <a:t>Det er store forskjeller på hvor mye studentene deltar i fadderordninga, også på tvers av fakulteter</a:t>
            </a:r>
          </a:p>
        </p:txBody>
      </p:sp>
      <p:sp>
        <p:nvSpPr>
          <p:cNvPr id="8" name="Plassholder for tekst 7">
            <a:extLst>
              <a:ext uri="{FF2B5EF4-FFF2-40B4-BE49-F238E27FC236}">
                <a16:creationId xmlns:a16="http://schemas.microsoft.com/office/drawing/2014/main" id="{16D2DC72-5072-9FDA-99F5-033654509BC9}"/>
              </a:ext>
            </a:extLst>
          </p:cNvPr>
          <p:cNvSpPr>
            <a:spLocks noGrp="1"/>
          </p:cNvSpPr>
          <p:nvPr>
            <p:ph type="body" sz="quarter" idx="16"/>
          </p:nvPr>
        </p:nvSpPr>
        <p:spPr/>
        <p:txBody>
          <a:bodyPr/>
          <a:lstStyle/>
          <a:p>
            <a:endParaRPr lang="nb-NO"/>
          </a:p>
        </p:txBody>
      </p:sp>
      <p:sp>
        <p:nvSpPr>
          <p:cNvPr id="9" name="Plassholder for bilde 8">
            <a:extLst>
              <a:ext uri="{FF2B5EF4-FFF2-40B4-BE49-F238E27FC236}">
                <a16:creationId xmlns:a16="http://schemas.microsoft.com/office/drawing/2014/main" id="{461AF002-6F0E-8E9A-4A19-62925DD982AF}"/>
              </a:ext>
            </a:extLst>
          </p:cNvPr>
          <p:cNvSpPr>
            <a:spLocks noGrp="1"/>
          </p:cNvSpPr>
          <p:nvPr>
            <p:ph type="pic" sz="quarter" idx="27"/>
          </p:nvPr>
        </p:nvSpPr>
        <p:spPr/>
        <p:txBody>
          <a:bodyPr/>
          <a:lstStyle/>
          <a:p>
            <a:endParaRPr lang="nb-NO"/>
          </a:p>
        </p:txBody>
      </p:sp>
      <p:graphicFrame>
        <p:nvGraphicFramePr>
          <p:cNvPr id="10" name="Diagram 9">
            <a:extLst>
              <a:ext uri="{FF2B5EF4-FFF2-40B4-BE49-F238E27FC236}">
                <a16:creationId xmlns:a16="http://schemas.microsoft.com/office/drawing/2014/main" id="{15168EF3-7BD8-255C-BFE4-F07022C775C1}"/>
              </a:ext>
            </a:extLst>
          </p:cNvPr>
          <p:cNvGraphicFramePr>
            <a:graphicFrameLocks/>
          </p:cNvGraphicFramePr>
          <p:nvPr>
            <p:extLst>
              <p:ext uri="{D42A27DB-BD31-4B8C-83A1-F6EECF244321}">
                <p14:modId xmlns:p14="http://schemas.microsoft.com/office/powerpoint/2010/main" val="475569690"/>
              </p:ext>
            </p:extLst>
          </p:nvPr>
        </p:nvGraphicFramePr>
        <p:xfrm>
          <a:off x="5659279" y="360046"/>
          <a:ext cx="6329362" cy="56928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542608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6FB51748-7E40-AC90-7242-66D51729735F}"/>
              </a:ext>
            </a:extLst>
          </p:cNvPr>
          <p:cNvSpPr>
            <a:spLocks noGrp="1"/>
          </p:cNvSpPr>
          <p:nvPr>
            <p:ph type="ftr" sz="quarter" idx="3"/>
          </p:nvPr>
        </p:nvSpPr>
        <p:spPr/>
        <p:txBody>
          <a:bodyPr/>
          <a:lstStyle/>
          <a:p>
            <a:endParaRPr lang="nb-NO" dirty="0"/>
          </a:p>
        </p:txBody>
      </p:sp>
      <p:sp>
        <p:nvSpPr>
          <p:cNvPr id="3" name="Plassholder for lysbildenummer 2">
            <a:extLst>
              <a:ext uri="{FF2B5EF4-FFF2-40B4-BE49-F238E27FC236}">
                <a16:creationId xmlns:a16="http://schemas.microsoft.com/office/drawing/2014/main" id="{8C782C35-9EAF-2CF3-5710-05FF1330452D}"/>
              </a:ext>
            </a:extLst>
          </p:cNvPr>
          <p:cNvSpPr>
            <a:spLocks noGrp="1"/>
          </p:cNvSpPr>
          <p:nvPr>
            <p:ph type="sldNum" sz="quarter" idx="12"/>
          </p:nvPr>
        </p:nvSpPr>
        <p:spPr/>
        <p:txBody>
          <a:bodyPr/>
          <a:lstStyle/>
          <a:p>
            <a:r>
              <a:rPr lang="en-US"/>
              <a:t>Side </a:t>
            </a:r>
            <a:fld id="{5251F420-7306-4E7C-A79E-F31A38F7D392}" type="slidenum">
              <a:rPr lang="en-US" smtClean="0"/>
              <a:pPr/>
              <a:t>10</a:t>
            </a:fld>
            <a:endParaRPr lang="en-US" dirty="0"/>
          </a:p>
        </p:txBody>
      </p:sp>
      <p:sp>
        <p:nvSpPr>
          <p:cNvPr id="4" name="Tittel 3">
            <a:extLst>
              <a:ext uri="{FF2B5EF4-FFF2-40B4-BE49-F238E27FC236}">
                <a16:creationId xmlns:a16="http://schemas.microsoft.com/office/drawing/2014/main" id="{C5EB03CF-88D4-1B7B-FAE5-26964C1E2A2D}"/>
              </a:ext>
            </a:extLst>
          </p:cNvPr>
          <p:cNvSpPr>
            <a:spLocks noGrp="1"/>
          </p:cNvSpPr>
          <p:nvPr>
            <p:ph type="title"/>
          </p:nvPr>
        </p:nvSpPr>
        <p:spPr/>
        <p:txBody>
          <a:bodyPr/>
          <a:lstStyle/>
          <a:p>
            <a:r>
              <a:rPr lang="nb-NO" dirty="0"/>
              <a:t>1. Hvem deltar i studiestartsuka</a:t>
            </a:r>
          </a:p>
        </p:txBody>
      </p:sp>
      <p:sp>
        <p:nvSpPr>
          <p:cNvPr id="5" name="Undertittel 4">
            <a:extLst>
              <a:ext uri="{FF2B5EF4-FFF2-40B4-BE49-F238E27FC236}">
                <a16:creationId xmlns:a16="http://schemas.microsoft.com/office/drawing/2014/main" id="{C2EE74CE-6AE7-E77B-35C5-BF224E39E9BD}"/>
              </a:ext>
            </a:extLst>
          </p:cNvPr>
          <p:cNvSpPr>
            <a:spLocks noGrp="1"/>
          </p:cNvSpPr>
          <p:nvPr>
            <p:ph type="subTitle" idx="13"/>
          </p:nvPr>
        </p:nvSpPr>
        <p:spPr>
          <a:xfrm>
            <a:off x="360044" y="1325545"/>
            <a:ext cx="5489214" cy="494749"/>
          </a:xfrm>
        </p:spPr>
        <p:txBody>
          <a:bodyPr/>
          <a:lstStyle/>
          <a:p>
            <a:r>
              <a:rPr lang="nb-NO" b="1" dirty="0"/>
              <a:t>Men hvorfor blir de ikke med?</a:t>
            </a:r>
          </a:p>
          <a:p>
            <a:endParaRPr lang="nb-NO" dirty="0"/>
          </a:p>
        </p:txBody>
      </p:sp>
      <p:sp>
        <p:nvSpPr>
          <p:cNvPr id="6" name="Plassholder for innhold 5">
            <a:extLst>
              <a:ext uri="{FF2B5EF4-FFF2-40B4-BE49-F238E27FC236}">
                <a16:creationId xmlns:a16="http://schemas.microsoft.com/office/drawing/2014/main" id="{1B0FF3D9-0E29-265D-46D5-918AB36C54A9}"/>
              </a:ext>
            </a:extLst>
          </p:cNvPr>
          <p:cNvSpPr>
            <a:spLocks noGrp="1"/>
          </p:cNvSpPr>
          <p:nvPr>
            <p:ph sz="quarter" idx="30"/>
          </p:nvPr>
        </p:nvSpPr>
        <p:spPr>
          <a:xfrm>
            <a:off x="5978966" y="360045"/>
            <a:ext cx="5489214" cy="4301103"/>
          </a:xfrm>
        </p:spPr>
        <p:txBody>
          <a:bodyPr/>
          <a:lstStyle/>
          <a:p>
            <a:r>
              <a:rPr lang="nb-NO" dirty="0"/>
              <a:t>Vi har spurt respondentene som ikke har vært med på fadderordninga </a:t>
            </a:r>
            <a:r>
              <a:rPr lang="nb-NO" b="1" dirty="0"/>
              <a:t>i det hele tatt</a:t>
            </a:r>
            <a:r>
              <a:rPr lang="nb-NO" dirty="0"/>
              <a:t> om hvorfor de valgte å la være</a:t>
            </a:r>
          </a:p>
          <a:p>
            <a:r>
              <a:rPr lang="nb-NO" dirty="0"/>
              <a:t>Vi kunne sett på resultata under ett, men på dette spørsmålet skiller fakulteta seg fra hverandre svært mye</a:t>
            </a:r>
          </a:p>
        </p:txBody>
      </p:sp>
      <p:sp>
        <p:nvSpPr>
          <p:cNvPr id="8" name="Plassholder for tekst 7">
            <a:extLst>
              <a:ext uri="{FF2B5EF4-FFF2-40B4-BE49-F238E27FC236}">
                <a16:creationId xmlns:a16="http://schemas.microsoft.com/office/drawing/2014/main" id="{16D2DC72-5072-9FDA-99F5-033654509BC9}"/>
              </a:ext>
            </a:extLst>
          </p:cNvPr>
          <p:cNvSpPr>
            <a:spLocks noGrp="1"/>
          </p:cNvSpPr>
          <p:nvPr>
            <p:ph type="body" sz="quarter" idx="16"/>
          </p:nvPr>
        </p:nvSpPr>
        <p:spPr/>
        <p:txBody>
          <a:bodyPr/>
          <a:lstStyle/>
          <a:p>
            <a:endParaRPr lang="nb-NO"/>
          </a:p>
        </p:txBody>
      </p:sp>
      <p:graphicFrame>
        <p:nvGraphicFramePr>
          <p:cNvPr id="15" name="Diagram 14">
            <a:extLst>
              <a:ext uri="{FF2B5EF4-FFF2-40B4-BE49-F238E27FC236}">
                <a16:creationId xmlns:a16="http://schemas.microsoft.com/office/drawing/2014/main" id="{714C6B35-DB9E-4B4A-559F-488F4213CB03}"/>
              </a:ext>
            </a:extLst>
          </p:cNvPr>
          <p:cNvGraphicFramePr>
            <a:graphicFrameLocks/>
          </p:cNvGraphicFramePr>
          <p:nvPr>
            <p:extLst>
              <p:ext uri="{D42A27DB-BD31-4B8C-83A1-F6EECF244321}">
                <p14:modId xmlns:p14="http://schemas.microsoft.com/office/powerpoint/2010/main" val="48721390"/>
              </p:ext>
            </p:extLst>
          </p:nvPr>
        </p:nvGraphicFramePr>
        <p:xfrm>
          <a:off x="360044" y="3115716"/>
          <a:ext cx="9605963" cy="30908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450733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6FB51748-7E40-AC90-7242-66D51729735F}"/>
              </a:ext>
            </a:extLst>
          </p:cNvPr>
          <p:cNvSpPr>
            <a:spLocks noGrp="1"/>
          </p:cNvSpPr>
          <p:nvPr>
            <p:ph type="ftr" sz="quarter" idx="3"/>
          </p:nvPr>
        </p:nvSpPr>
        <p:spPr/>
        <p:txBody>
          <a:bodyPr/>
          <a:lstStyle/>
          <a:p>
            <a:endParaRPr lang="nb-NO" dirty="0"/>
          </a:p>
        </p:txBody>
      </p:sp>
      <p:sp>
        <p:nvSpPr>
          <p:cNvPr id="3" name="Plassholder for lysbildenummer 2">
            <a:extLst>
              <a:ext uri="{FF2B5EF4-FFF2-40B4-BE49-F238E27FC236}">
                <a16:creationId xmlns:a16="http://schemas.microsoft.com/office/drawing/2014/main" id="{8C782C35-9EAF-2CF3-5710-05FF1330452D}"/>
              </a:ext>
            </a:extLst>
          </p:cNvPr>
          <p:cNvSpPr>
            <a:spLocks noGrp="1"/>
          </p:cNvSpPr>
          <p:nvPr>
            <p:ph type="sldNum" sz="quarter" idx="12"/>
          </p:nvPr>
        </p:nvSpPr>
        <p:spPr/>
        <p:txBody>
          <a:bodyPr/>
          <a:lstStyle/>
          <a:p>
            <a:r>
              <a:rPr lang="en-US"/>
              <a:t>Side </a:t>
            </a:r>
            <a:fld id="{5251F420-7306-4E7C-A79E-F31A38F7D392}" type="slidenum">
              <a:rPr lang="en-US" smtClean="0"/>
              <a:pPr/>
              <a:t>11</a:t>
            </a:fld>
            <a:endParaRPr lang="en-US" dirty="0"/>
          </a:p>
        </p:txBody>
      </p:sp>
      <p:sp>
        <p:nvSpPr>
          <p:cNvPr id="4" name="Tittel 3">
            <a:extLst>
              <a:ext uri="{FF2B5EF4-FFF2-40B4-BE49-F238E27FC236}">
                <a16:creationId xmlns:a16="http://schemas.microsoft.com/office/drawing/2014/main" id="{C5EB03CF-88D4-1B7B-FAE5-26964C1E2A2D}"/>
              </a:ext>
            </a:extLst>
          </p:cNvPr>
          <p:cNvSpPr>
            <a:spLocks noGrp="1"/>
          </p:cNvSpPr>
          <p:nvPr>
            <p:ph type="title"/>
          </p:nvPr>
        </p:nvSpPr>
        <p:spPr/>
        <p:txBody>
          <a:bodyPr/>
          <a:lstStyle/>
          <a:p>
            <a:r>
              <a:rPr lang="nb-NO" dirty="0"/>
              <a:t>1. Hvem deltar i studiestartsuka</a:t>
            </a:r>
          </a:p>
        </p:txBody>
      </p:sp>
      <p:sp>
        <p:nvSpPr>
          <p:cNvPr id="5" name="Undertittel 4">
            <a:extLst>
              <a:ext uri="{FF2B5EF4-FFF2-40B4-BE49-F238E27FC236}">
                <a16:creationId xmlns:a16="http://schemas.microsoft.com/office/drawing/2014/main" id="{C2EE74CE-6AE7-E77B-35C5-BF224E39E9BD}"/>
              </a:ext>
            </a:extLst>
          </p:cNvPr>
          <p:cNvSpPr>
            <a:spLocks noGrp="1"/>
          </p:cNvSpPr>
          <p:nvPr>
            <p:ph type="subTitle" idx="13"/>
          </p:nvPr>
        </p:nvSpPr>
        <p:spPr>
          <a:xfrm>
            <a:off x="360044" y="1325545"/>
            <a:ext cx="5489214" cy="494749"/>
          </a:xfrm>
        </p:spPr>
        <p:txBody>
          <a:bodyPr/>
          <a:lstStyle/>
          <a:p>
            <a:r>
              <a:rPr lang="nb-NO" b="1" dirty="0"/>
              <a:t>Men hvorfor blir de ikke med?</a:t>
            </a:r>
          </a:p>
          <a:p>
            <a:endParaRPr lang="nb-NO" dirty="0"/>
          </a:p>
        </p:txBody>
      </p:sp>
      <p:sp>
        <p:nvSpPr>
          <p:cNvPr id="6" name="Plassholder for innhold 5">
            <a:extLst>
              <a:ext uri="{FF2B5EF4-FFF2-40B4-BE49-F238E27FC236}">
                <a16:creationId xmlns:a16="http://schemas.microsoft.com/office/drawing/2014/main" id="{1B0FF3D9-0E29-265D-46D5-918AB36C54A9}"/>
              </a:ext>
            </a:extLst>
          </p:cNvPr>
          <p:cNvSpPr>
            <a:spLocks noGrp="1"/>
          </p:cNvSpPr>
          <p:nvPr>
            <p:ph sz="quarter" idx="30"/>
          </p:nvPr>
        </p:nvSpPr>
        <p:spPr>
          <a:xfrm>
            <a:off x="5978966" y="360045"/>
            <a:ext cx="5489214" cy="4301103"/>
          </a:xfrm>
        </p:spPr>
        <p:txBody>
          <a:bodyPr/>
          <a:lstStyle/>
          <a:p>
            <a:r>
              <a:rPr lang="nb-NO" dirty="0"/>
              <a:t>Studentene som er 20 eller yngre </a:t>
            </a:r>
          </a:p>
          <a:p>
            <a:r>
              <a:rPr lang="nb-NO" dirty="0"/>
              <a:t>Her er n= svært lav på enkelte fakultet, og de er derfor utelatt</a:t>
            </a:r>
          </a:p>
          <a:p>
            <a:endParaRPr lang="nb-NO" dirty="0"/>
          </a:p>
        </p:txBody>
      </p:sp>
      <p:sp>
        <p:nvSpPr>
          <p:cNvPr id="8" name="Plassholder for tekst 7">
            <a:extLst>
              <a:ext uri="{FF2B5EF4-FFF2-40B4-BE49-F238E27FC236}">
                <a16:creationId xmlns:a16="http://schemas.microsoft.com/office/drawing/2014/main" id="{16D2DC72-5072-9FDA-99F5-033654509BC9}"/>
              </a:ext>
            </a:extLst>
          </p:cNvPr>
          <p:cNvSpPr>
            <a:spLocks noGrp="1"/>
          </p:cNvSpPr>
          <p:nvPr>
            <p:ph type="body" sz="quarter" idx="16"/>
          </p:nvPr>
        </p:nvSpPr>
        <p:spPr/>
        <p:txBody>
          <a:bodyPr/>
          <a:lstStyle/>
          <a:p>
            <a:endParaRPr lang="nb-NO"/>
          </a:p>
        </p:txBody>
      </p:sp>
      <p:graphicFrame>
        <p:nvGraphicFramePr>
          <p:cNvPr id="7" name="Diagram 6">
            <a:extLst>
              <a:ext uri="{FF2B5EF4-FFF2-40B4-BE49-F238E27FC236}">
                <a16:creationId xmlns:a16="http://schemas.microsoft.com/office/drawing/2014/main" id="{69AAF7E1-1281-405A-B114-C5DE26973E28}"/>
              </a:ext>
            </a:extLst>
          </p:cNvPr>
          <p:cNvGraphicFramePr>
            <a:graphicFrameLocks/>
          </p:cNvGraphicFramePr>
          <p:nvPr>
            <p:extLst>
              <p:ext uri="{D42A27DB-BD31-4B8C-83A1-F6EECF244321}">
                <p14:modId xmlns:p14="http://schemas.microsoft.com/office/powerpoint/2010/main" val="1077049490"/>
              </p:ext>
            </p:extLst>
          </p:nvPr>
        </p:nvGraphicFramePr>
        <p:xfrm>
          <a:off x="258416" y="2510596"/>
          <a:ext cx="6758609" cy="363548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40399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6FB51748-7E40-AC90-7242-66D51729735F}"/>
              </a:ext>
            </a:extLst>
          </p:cNvPr>
          <p:cNvSpPr>
            <a:spLocks noGrp="1"/>
          </p:cNvSpPr>
          <p:nvPr>
            <p:ph type="ftr" sz="quarter" idx="3"/>
          </p:nvPr>
        </p:nvSpPr>
        <p:spPr/>
        <p:txBody>
          <a:bodyPr/>
          <a:lstStyle/>
          <a:p>
            <a:endParaRPr lang="nb-NO" dirty="0"/>
          </a:p>
        </p:txBody>
      </p:sp>
      <p:sp>
        <p:nvSpPr>
          <p:cNvPr id="3" name="Plassholder for lysbildenummer 2">
            <a:extLst>
              <a:ext uri="{FF2B5EF4-FFF2-40B4-BE49-F238E27FC236}">
                <a16:creationId xmlns:a16="http://schemas.microsoft.com/office/drawing/2014/main" id="{8C782C35-9EAF-2CF3-5710-05FF1330452D}"/>
              </a:ext>
            </a:extLst>
          </p:cNvPr>
          <p:cNvSpPr>
            <a:spLocks noGrp="1"/>
          </p:cNvSpPr>
          <p:nvPr>
            <p:ph type="sldNum" sz="quarter" idx="12"/>
          </p:nvPr>
        </p:nvSpPr>
        <p:spPr/>
        <p:txBody>
          <a:bodyPr/>
          <a:lstStyle/>
          <a:p>
            <a:r>
              <a:rPr lang="en-US"/>
              <a:t>Side </a:t>
            </a:r>
            <a:fld id="{5251F420-7306-4E7C-A79E-F31A38F7D392}" type="slidenum">
              <a:rPr lang="en-US" smtClean="0"/>
              <a:pPr/>
              <a:t>12</a:t>
            </a:fld>
            <a:endParaRPr lang="en-US" dirty="0"/>
          </a:p>
        </p:txBody>
      </p:sp>
      <p:sp>
        <p:nvSpPr>
          <p:cNvPr id="4" name="Tittel 3">
            <a:extLst>
              <a:ext uri="{FF2B5EF4-FFF2-40B4-BE49-F238E27FC236}">
                <a16:creationId xmlns:a16="http://schemas.microsoft.com/office/drawing/2014/main" id="{C5EB03CF-88D4-1B7B-FAE5-26964C1E2A2D}"/>
              </a:ext>
            </a:extLst>
          </p:cNvPr>
          <p:cNvSpPr>
            <a:spLocks noGrp="1"/>
          </p:cNvSpPr>
          <p:nvPr>
            <p:ph type="title"/>
          </p:nvPr>
        </p:nvSpPr>
        <p:spPr/>
        <p:txBody>
          <a:bodyPr/>
          <a:lstStyle/>
          <a:p>
            <a:r>
              <a:rPr lang="nb-NO" dirty="0"/>
              <a:t>1. Hvem deltar i studiestartsuka</a:t>
            </a:r>
          </a:p>
        </p:txBody>
      </p:sp>
      <p:sp>
        <p:nvSpPr>
          <p:cNvPr id="5" name="Undertittel 4">
            <a:extLst>
              <a:ext uri="{FF2B5EF4-FFF2-40B4-BE49-F238E27FC236}">
                <a16:creationId xmlns:a16="http://schemas.microsoft.com/office/drawing/2014/main" id="{C2EE74CE-6AE7-E77B-35C5-BF224E39E9BD}"/>
              </a:ext>
            </a:extLst>
          </p:cNvPr>
          <p:cNvSpPr>
            <a:spLocks noGrp="1"/>
          </p:cNvSpPr>
          <p:nvPr>
            <p:ph type="subTitle" idx="13"/>
          </p:nvPr>
        </p:nvSpPr>
        <p:spPr>
          <a:xfrm>
            <a:off x="360044" y="1325545"/>
            <a:ext cx="5489214" cy="494749"/>
          </a:xfrm>
        </p:spPr>
        <p:txBody>
          <a:bodyPr/>
          <a:lstStyle/>
          <a:p>
            <a:r>
              <a:rPr lang="nb-NO" b="1" dirty="0"/>
              <a:t>Men hvorfor blir de ikke med?</a:t>
            </a:r>
          </a:p>
          <a:p>
            <a:endParaRPr lang="nb-NO" dirty="0"/>
          </a:p>
        </p:txBody>
      </p:sp>
      <p:sp>
        <p:nvSpPr>
          <p:cNvPr id="6" name="Plassholder for innhold 5">
            <a:extLst>
              <a:ext uri="{FF2B5EF4-FFF2-40B4-BE49-F238E27FC236}">
                <a16:creationId xmlns:a16="http://schemas.microsoft.com/office/drawing/2014/main" id="{1B0FF3D9-0E29-265D-46D5-918AB36C54A9}"/>
              </a:ext>
            </a:extLst>
          </p:cNvPr>
          <p:cNvSpPr>
            <a:spLocks noGrp="1"/>
          </p:cNvSpPr>
          <p:nvPr>
            <p:ph sz="quarter" idx="30"/>
          </p:nvPr>
        </p:nvSpPr>
        <p:spPr>
          <a:xfrm>
            <a:off x="5978966" y="360045"/>
            <a:ext cx="5489214" cy="4301103"/>
          </a:xfrm>
        </p:spPr>
        <p:txBody>
          <a:bodyPr/>
          <a:lstStyle/>
          <a:p>
            <a:pPr marL="0" indent="0">
              <a:buNone/>
            </a:pPr>
            <a:endParaRPr lang="nb-NO" dirty="0"/>
          </a:p>
          <a:p>
            <a:endParaRPr lang="nb-NO" dirty="0"/>
          </a:p>
        </p:txBody>
      </p:sp>
      <p:sp>
        <p:nvSpPr>
          <p:cNvPr id="8" name="Plassholder for tekst 7">
            <a:extLst>
              <a:ext uri="{FF2B5EF4-FFF2-40B4-BE49-F238E27FC236}">
                <a16:creationId xmlns:a16="http://schemas.microsoft.com/office/drawing/2014/main" id="{16D2DC72-5072-9FDA-99F5-033654509BC9}"/>
              </a:ext>
            </a:extLst>
          </p:cNvPr>
          <p:cNvSpPr>
            <a:spLocks noGrp="1"/>
          </p:cNvSpPr>
          <p:nvPr>
            <p:ph type="body" sz="quarter" idx="16"/>
          </p:nvPr>
        </p:nvSpPr>
        <p:spPr/>
        <p:txBody>
          <a:bodyPr/>
          <a:lstStyle/>
          <a:p>
            <a:endParaRPr lang="nb-NO"/>
          </a:p>
        </p:txBody>
      </p:sp>
      <p:graphicFrame>
        <p:nvGraphicFramePr>
          <p:cNvPr id="11" name="Diagram 10">
            <a:extLst>
              <a:ext uri="{FF2B5EF4-FFF2-40B4-BE49-F238E27FC236}">
                <a16:creationId xmlns:a16="http://schemas.microsoft.com/office/drawing/2014/main" id="{03591F3A-72EB-565E-0B70-EB4365CB1246}"/>
              </a:ext>
            </a:extLst>
          </p:cNvPr>
          <p:cNvGraphicFramePr>
            <a:graphicFrameLocks/>
          </p:cNvGraphicFramePr>
          <p:nvPr>
            <p:extLst>
              <p:ext uri="{D42A27DB-BD31-4B8C-83A1-F6EECF244321}">
                <p14:modId xmlns:p14="http://schemas.microsoft.com/office/powerpoint/2010/main" val="2048053240"/>
              </p:ext>
            </p:extLst>
          </p:nvPr>
        </p:nvGraphicFramePr>
        <p:xfrm>
          <a:off x="53339" y="1059180"/>
          <a:ext cx="12070081" cy="54387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128836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64AA19DC-E7AA-E7A5-D5A9-4876B81DBD5D}"/>
              </a:ext>
            </a:extLst>
          </p:cNvPr>
          <p:cNvSpPr>
            <a:spLocks noGrp="1"/>
          </p:cNvSpPr>
          <p:nvPr>
            <p:ph type="ftr" sz="quarter" idx="3"/>
          </p:nvPr>
        </p:nvSpPr>
        <p:spPr/>
        <p:txBody>
          <a:bodyPr/>
          <a:lstStyle/>
          <a:p>
            <a:endParaRPr lang="nb-NO" dirty="0"/>
          </a:p>
        </p:txBody>
      </p:sp>
      <p:sp>
        <p:nvSpPr>
          <p:cNvPr id="3" name="Plassholder for lysbildenummer 2">
            <a:extLst>
              <a:ext uri="{FF2B5EF4-FFF2-40B4-BE49-F238E27FC236}">
                <a16:creationId xmlns:a16="http://schemas.microsoft.com/office/drawing/2014/main" id="{52E3EDB9-84C3-E621-F214-097E0696D0F2}"/>
              </a:ext>
            </a:extLst>
          </p:cNvPr>
          <p:cNvSpPr>
            <a:spLocks noGrp="1"/>
          </p:cNvSpPr>
          <p:nvPr>
            <p:ph type="sldNum" sz="quarter" idx="12"/>
          </p:nvPr>
        </p:nvSpPr>
        <p:spPr/>
        <p:txBody>
          <a:bodyPr/>
          <a:lstStyle/>
          <a:p>
            <a:r>
              <a:rPr lang="en-US"/>
              <a:t>Side </a:t>
            </a:r>
            <a:fld id="{5251F420-7306-4E7C-A79E-F31A38F7D392}" type="slidenum">
              <a:rPr lang="en-US" smtClean="0"/>
              <a:pPr/>
              <a:t>13</a:t>
            </a:fld>
            <a:endParaRPr lang="en-US" dirty="0"/>
          </a:p>
        </p:txBody>
      </p:sp>
      <p:sp>
        <p:nvSpPr>
          <p:cNvPr id="4" name="Tittel 3">
            <a:extLst>
              <a:ext uri="{FF2B5EF4-FFF2-40B4-BE49-F238E27FC236}">
                <a16:creationId xmlns:a16="http://schemas.microsoft.com/office/drawing/2014/main" id="{8069303A-E75B-63BC-153B-F15E82D2B9AD}"/>
              </a:ext>
            </a:extLst>
          </p:cNvPr>
          <p:cNvSpPr>
            <a:spLocks noGrp="1"/>
          </p:cNvSpPr>
          <p:nvPr>
            <p:ph type="title"/>
          </p:nvPr>
        </p:nvSpPr>
        <p:spPr/>
        <p:txBody>
          <a:bodyPr/>
          <a:lstStyle/>
          <a:p>
            <a:r>
              <a:rPr lang="nb-NO" dirty="0"/>
              <a:t>1. Hvem deltar i studiestartsuka</a:t>
            </a:r>
          </a:p>
        </p:txBody>
      </p:sp>
      <p:sp>
        <p:nvSpPr>
          <p:cNvPr id="5" name="Undertittel 4">
            <a:extLst>
              <a:ext uri="{FF2B5EF4-FFF2-40B4-BE49-F238E27FC236}">
                <a16:creationId xmlns:a16="http://schemas.microsoft.com/office/drawing/2014/main" id="{CE15C211-01C6-76EA-A64F-6E5492E35EEB}"/>
              </a:ext>
            </a:extLst>
          </p:cNvPr>
          <p:cNvSpPr>
            <a:spLocks noGrp="1"/>
          </p:cNvSpPr>
          <p:nvPr>
            <p:ph type="subTitle" idx="13"/>
          </p:nvPr>
        </p:nvSpPr>
        <p:spPr>
          <a:xfrm>
            <a:off x="360044" y="1325545"/>
            <a:ext cx="5489214" cy="494749"/>
          </a:xfrm>
        </p:spPr>
        <p:txBody>
          <a:bodyPr/>
          <a:lstStyle/>
          <a:p>
            <a:r>
              <a:rPr lang="nb-NO" dirty="0"/>
              <a:t>Oppsummering</a:t>
            </a:r>
          </a:p>
        </p:txBody>
      </p:sp>
      <p:sp>
        <p:nvSpPr>
          <p:cNvPr id="6" name="Plassholder for innhold 5">
            <a:extLst>
              <a:ext uri="{FF2B5EF4-FFF2-40B4-BE49-F238E27FC236}">
                <a16:creationId xmlns:a16="http://schemas.microsoft.com/office/drawing/2014/main" id="{A2D9DE34-8823-D6A1-9EBD-14EAB785B630}"/>
              </a:ext>
            </a:extLst>
          </p:cNvPr>
          <p:cNvSpPr>
            <a:spLocks noGrp="1"/>
          </p:cNvSpPr>
          <p:nvPr>
            <p:ph sz="quarter" idx="30"/>
          </p:nvPr>
        </p:nvSpPr>
        <p:spPr>
          <a:xfrm>
            <a:off x="360044" y="1757499"/>
            <a:ext cx="10193656" cy="4301103"/>
          </a:xfrm>
        </p:spPr>
        <p:txBody>
          <a:bodyPr/>
          <a:lstStyle/>
          <a:p>
            <a:r>
              <a:rPr lang="nb-NO" dirty="0"/>
              <a:t>De fleste deltar i fadderordninga uavhengig av faktorene vi har sett på, men de færreste er med hver dag hele uka.</a:t>
            </a:r>
          </a:p>
          <a:p>
            <a:r>
              <a:rPr lang="nb-NO" b="1" dirty="0"/>
              <a:t>Likevel: </a:t>
            </a:r>
            <a:r>
              <a:rPr lang="nb-NO" dirty="0"/>
              <a:t>De yngste har størst representasjon i fadderordninga, dernest de som har studert fra før.</a:t>
            </a:r>
          </a:p>
          <a:p>
            <a:r>
              <a:rPr lang="nb-NO" dirty="0"/>
              <a:t>Å ha bodd i Oslo fra før av gir et utslag, om enn svakt, i deltakelse</a:t>
            </a:r>
          </a:p>
          <a:p>
            <a:r>
              <a:rPr lang="nb-NO" dirty="0"/>
              <a:t>Studentene våre har ulike grunner til å ikke delta i fadderordninga, men svært få oppgir at de ikke har følt seg velkommen. Noen få sier også at opplevde forventninger rundt alkohol har spilt en rolle. Mange oppgir «andre årsaker» og tidsprioritering som gjeldende.</a:t>
            </a:r>
          </a:p>
          <a:p>
            <a:endParaRPr lang="nb-NO" dirty="0"/>
          </a:p>
        </p:txBody>
      </p:sp>
      <p:sp>
        <p:nvSpPr>
          <p:cNvPr id="8" name="Plassholder for tekst 7">
            <a:extLst>
              <a:ext uri="{FF2B5EF4-FFF2-40B4-BE49-F238E27FC236}">
                <a16:creationId xmlns:a16="http://schemas.microsoft.com/office/drawing/2014/main" id="{B49BBD60-A97F-238A-A92C-955927ECDFD3}"/>
              </a:ext>
            </a:extLst>
          </p:cNvPr>
          <p:cNvSpPr>
            <a:spLocks noGrp="1"/>
          </p:cNvSpPr>
          <p:nvPr>
            <p:ph type="body" sz="quarter" idx="16"/>
          </p:nvPr>
        </p:nvSpPr>
        <p:spPr/>
        <p:txBody>
          <a:bodyPr/>
          <a:lstStyle/>
          <a:p>
            <a:endParaRPr lang="nb-NO"/>
          </a:p>
        </p:txBody>
      </p:sp>
    </p:spTree>
    <p:extLst>
      <p:ext uri="{BB962C8B-B14F-4D97-AF65-F5344CB8AC3E}">
        <p14:creationId xmlns:p14="http://schemas.microsoft.com/office/powerpoint/2010/main" val="14670330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64AA19DC-E7AA-E7A5-D5A9-4876B81DBD5D}"/>
              </a:ext>
            </a:extLst>
          </p:cNvPr>
          <p:cNvSpPr>
            <a:spLocks noGrp="1"/>
          </p:cNvSpPr>
          <p:nvPr>
            <p:ph type="ftr" sz="quarter" idx="3"/>
          </p:nvPr>
        </p:nvSpPr>
        <p:spPr/>
        <p:txBody>
          <a:bodyPr/>
          <a:lstStyle/>
          <a:p>
            <a:endParaRPr lang="nb-NO" dirty="0"/>
          </a:p>
        </p:txBody>
      </p:sp>
      <p:sp>
        <p:nvSpPr>
          <p:cNvPr id="3" name="Plassholder for lysbildenummer 2">
            <a:extLst>
              <a:ext uri="{FF2B5EF4-FFF2-40B4-BE49-F238E27FC236}">
                <a16:creationId xmlns:a16="http://schemas.microsoft.com/office/drawing/2014/main" id="{52E3EDB9-84C3-E621-F214-097E0696D0F2}"/>
              </a:ext>
            </a:extLst>
          </p:cNvPr>
          <p:cNvSpPr>
            <a:spLocks noGrp="1"/>
          </p:cNvSpPr>
          <p:nvPr>
            <p:ph type="sldNum" sz="quarter" idx="12"/>
          </p:nvPr>
        </p:nvSpPr>
        <p:spPr/>
        <p:txBody>
          <a:bodyPr/>
          <a:lstStyle/>
          <a:p>
            <a:r>
              <a:rPr lang="en-US"/>
              <a:t>Side </a:t>
            </a:r>
            <a:fld id="{5251F420-7306-4E7C-A79E-F31A38F7D392}" type="slidenum">
              <a:rPr lang="en-US" smtClean="0"/>
              <a:pPr/>
              <a:t>14</a:t>
            </a:fld>
            <a:endParaRPr lang="en-US" dirty="0"/>
          </a:p>
        </p:txBody>
      </p:sp>
      <p:sp>
        <p:nvSpPr>
          <p:cNvPr id="4" name="Tittel 3">
            <a:extLst>
              <a:ext uri="{FF2B5EF4-FFF2-40B4-BE49-F238E27FC236}">
                <a16:creationId xmlns:a16="http://schemas.microsoft.com/office/drawing/2014/main" id="{8069303A-E75B-63BC-153B-F15E82D2B9AD}"/>
              </a:ext>
            </a:extLst>
          </p:cNvPr>
          <p:cNvSpPr>
            <a:spLocks noGrp="1"/>
          </p:cNvSpPr>
          <p:nvPr>
            <p:ph type="title"/>
          </p:nvPr>
        </p:nvSpPr>
        <p:spPr>
          <a:xfrm>
            <a:off x="360044" y="360045"/>
            <a:ext cx="7206616" cy="542658"/>
          </a:xfrm>
        </p:spPr>
        <p:txBody>
          <a:bodyPr/>
          <a:lstStyle/>
          <a:p>
            <a:r>
              <a:rPr lang="nb-NO" dirty="0"/>
              <a:t>2. Hvor mye har studiestartsuka å si for å knytte bånd til medstudentene</a:t>
            </a:r>
            <a:br>
              <a:rPr lang="nb-NO" dirty="0"/>
            </a:br>
            <a:endParaRPr lang="nb-NO" dirty="0"/>
          </a:p>
        </p:txBody>
      </p:sp>
      <p:sp>
        <p:nvSpPr>
          <p:cNvPr id="6" name="Plassholder for innhold 5">
            <a:extLst>
              <a:ext uri="{FF2B5EF4-FFF2-40B4-BE49-F238E27FC236}">
                <a16:creationId xmlns:a16="http://schemas.microsoft.com/office/drawing/2014/main" id="{A2D9DE34-8823-D6A1-9EBD-14EAB785B630}"/>
              </a:ext>
            </a:extLst>
          </p:cNvPr>
          <p:cNvSpPr>
            <a:spLocks noGrp="1"/>
          </p:cNvSpPr>
          <p:nvPr>
            <p:ph sz="quarter" idx="30"/>
          </p:nvPr>
        </p:nvSpPr>
        <p:spPr>
          <a:xfrm>
            <a:off x="360044" y="1757499"/>
            <a:ext cx="6840856" cy="4301103"/>
          </a:xfrm>
        </p:spPr>
        <p:txBody>
          <a:bodyPr/>
          <a:lstStyle/>
          <a:p>
            <a:r>
              <a:rPr lang="nb-NO" dirty="0"/>
              <a:t>Vi har forsøkt å måle sosial integrasjon med tre spørsmål:</a:t>
            </a:r>
          </a:p>
          <a:p>
            <a:pPr lvl="1"/>
            <a:r>
              <a:rPr lang="nb-NO" dirty="0"/>
              <a:t>Har studentene noen å sitte ved siden av?</a:t>
            </a:r>
          </a:p>
          <a:p>
            <a:pPr lvl="1"/>
            <a:r>
              <a:rPr lang="nb-NO" dirty="0"/>
              <a:t>Har studentene en kollokviegruppe?</a:t>
            </a:r>
          </a:p>
          <a:p>
            <a:pPr lvl="1"/>
            <a:r>
              <a:rPr lang="nb-NO" dirty="0"/>
              <a:t>Har studentene medstudenter de kan tilbringe tid med utenom studier?</a:t>
            </a:r>
          </a:p>
          <a:p>
            <a:r>
              <a:rPr lang="nb-NO" dirty="0"/>
              <a:t>Vi ser på hvordan studentene svarer på disse, og om det eksisterer forskjeller mellom de som har og ikke har vært med i fadderordninga</a:t>
            </a:r>
          </a:p>
          <a:p>
            <a:endParaRPr lang="nb-NO" b="1" dirty="0"/>
          </a:p>
          <a:p>
            <a:endParaRPr lang="nb-NO" dirty="0"/>
          </a:p>
        </p:txBody>
      </p:sp>
      <p:sp>
        <p:nvSpPr>
          <p:cNvPr id="8" name="Plassholder for tekst 7">
            <a:extLst>
              <a:ext uri="{FF2B5EF4-FFF2-40B4-BE49-F238E27FC236}">
                <a16:creationId xmlns:a16="http://schemas.microsoft.com/office/drawing/2014/main" id="{B49BBD60-A97F-238A-A92C-955927ECDFD3}"/>
              </a:ext>
            </a:extLst>
          </p:cNvPr>
          <p:cNvSpPr>
            <a:spLocks noGrp="1"/>
          </p:cNvSpPr>
          <p:nvPr>
            <p:ph type="body" sz="quarter" idx="16"/>
          </p:nvPr>
        </p:nvSpPr>
        <p:spPr/>
        <p:txBody>
          <a:bodyPr/>
          <a:lstStyle/>
          <a:p>
            <a:endParaRPr lang="nb-NO"/>
          </a:p>
        </p:txBody>
      </p:sp>
      <p:graphicFrame>
        <p:nvGraphicFramePr>
          <p:cNvPr id="9" name="Plassholder for bilde 8">
            <a:extLst>
              <a:ext uri="{FF2B5EF4-FFF2-40B4-BE49-F238E27FC236}">
                <a16:creationId xmlns:a16="http://schemas.microsoft.com/office/drawing/2014/main" id="{E5F474FC-2F1A-3B4A-2758-9E1EC38EF19D}"/>
              </a:ext>
            </a:extLst>
          </p:cNvPr>
          <p:cNvGraphicFramePr>
            <a:graphicFrameLocks noGrp="1"/>
          </p:cNvGraphicFramePr>
          <p:nvPr>
            <p:ph type="pic" sz="quarter" idx="27"/>
          </p:nvPr>
        </p:nvGraphicFramePr>
        <p:xfrm>
          <a:off x="7678738" y="360363"/>
          <a:ext cx="4152900" cy="53260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45732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64AA19DC-E7AA-E7A5-D5A9-4876B81DBD5D}"/>
              </a:ext>
            </a:extLst>
          </p:cNvPr>
          <p:cNvSpPr>
            <a:spLocks noGrp="1"/>
          </p:cNvSpPr>
          <p:nvPr>
            <p:ph type="ftr" sz="quarter" idx="3"/>
          </p:nvPr>
        </p:nvSpPr>
        <p:spPr/>
        <p:txBody>
          <a:bodyPr/>
          <a:lstStyle/>
          <a:p>
            <a:endParaRPr lang="nb-NO" dirty="0"/>
          </a:p>
        </p:txBody>
      </p:sp>
      <p:sp>
        <p:nvSpPr>
          <p:cNvPr id="3" name="Plassholder for lysbildenummer 2">
            <a:extLst>
              <a:ext uri="{FF2B5EF4-FFF2-40B4-BE49-F238E27FC236}">
                <a16:creationId xmlns:a16="http://schemas.microsoft.com/office/drawing/2014/main" id="{52E3EDB9-84C3-E621-F214-097E0696D0F2}"/>
              </a:ext>
            </a:extLst>
          </p:cNvPr>
          <p:cNvSpPr>
            <a:spLocks noGrp="1"/>
          </p:cNvSpPr>
          <p:nvPr>
            <p:ph type="sldNum" sz="quarter" idx="12"/>
          </p:nvPr>
        </p:nvSpPr>
        <p:spPr/>
        <p:txBody>
          <a:bodyPr/>
          <a:lstStyle/>
          <a:p>
            <a:r>
              <a:rPr lang="en-US"/>
              <a:t>Side </a:t>
            </a:r>
            <a:fld id="{5251F420-7306-4E7C-A79E-F31A38F7D392}" type="slidenum">
              <a:rPr lang="en-US" smtClean="0"/>
              <a:pPr/>
              <a:t>15</a:t>
            </a:fld>
            <a:endParaRPr lang="en-US" dirty="0"/>
          </a:p>
        </p:txBody>
      </p:sp>
      <p:sp>
        <p:nvSpPr>
          <p:cNvPr id="4" name="Tittel 3">
            <a:extLst>
              <a:ext uri="{FF2B5EF4-FFF2-40B4-BE49-F238E27FC236}">
                <a16:creationId xmlns:a16="http://schemas.microsoft.com/office/drawing/2014/main" id="{8069303A-E75B-63BC-153B-F15E82D2B9AD}"/>
              </a:ext>
            </a:extLst>
          </p:cNvPr>
          <p:cNvSpPr>
            <a:spLocks noGrp="1"/>
          </p:cNvSpPr>
          <p:nvPr>
            <p:ph type="title"/>
          </p:nvPr>
        </p:nvSpPr>
        <p:spPr>
          <a:xfrm>
            <a:off x="360044" y="360045"/>
            <a:ext cx="7206616" cy="542658"/>
          </a:xfrm>
        </p:spPr>
        <p:txBody>
          <a:bodyPr/>
          <a:lstStyle/>
          <a:p>
            <a:r>
              <a:rPr lang="nb-NO" dirty="0"/>
              <a:t>2. Hvor mye har studiestartsuka å si for å knytte bånd til medstudentene</a:t>
            </a:r>
            <a:br>
              <a:rPr lang="nb-NO" dirty="0"/>
            </a:br>
            <a:endParaRPr lang="nb-NO" dirty="0"/>
          </a:p>
        </p:txBody>
      </p:sp>
      <p:sp>
        <p:nvSpPr>
          <p:cNvPr id="6" name="Plassholder for innhold 5">
            <a:extLst>
              <a:ext uri="{FF2B5EF4-FFF2-40B4-BE49-F238E27FC236}">
                <a16:creationId xmlns:a16="http://schemas.microsoft.com/office/drawing/2014/main" id="{A2D9DE34-8823-D6A1-9EBD-14EAB785B630}"/>
              </a:ext>
            </a:extLst>
          </p:cNvPr>
          <p:cNvSpPr>
            <a:spLocks noGrp="1"/>
          </p:cNvSpPr>
          <p:nvPr>
            <p:ph sz="quarter" idx="30"/>
          </p:nvPr>
        </p:nvSpPr>
        <p:spPr/>
        <p:txBody>
          <a:bodyPr/>
          <a:lstStyle/>
          <a:p>
            <a:r>
              <a:rPr lang="nb-NO" dirty="0"/>
              <a:t>De fleste opplever at de kjenner til medstudenter de kan sitte ved siden av i undervisninga.</a:t>
            </a:r>
          </a:p>
          <a:p>
            <a:r>
              <a:rPr lang="nb-NO" dirty="0"/>
              <a:t>Litt variasjon mellom fakulteta – og 82% om man ser UiO som helhet</a:t>
            </a:r>
          </a:p>
          <a:p>
            <a:pPr lvl="1"/>
            <a:endParaRPr lang="nb-NO" b="1" dirty="0"/>
          </a:p>
          <a:p>
            <a:endParaRPr lang="nb-NO" dirty="0"/>
          </a:p>
        </p:txBody>
      </p:sp>
      <p:sp>
        <p:nvSpPr>
          <p:cNvPr id="8" name="Plassholder for tekst 7">
            <a:extLst>
              <a:ext uri="{FF2B5EF4-FFF2-40B4-BE49-F238E27FC236}">
                <a16:creationId xmlns:a16="http://schemas.microsoft.com/office/drawing/2014/main" id="{B49BBD60-A97F-238A-A92C-955927ECDFD3}"/>
              </a:ext>
            </a:extLst>
          </p:cNvPr>
          <p:cNvSpPr>
            <a:spLocks noGrp="1"/>
          </p:cNvSpPr>
          <p:nvPr>
            <p:ph type="body" sz="quarter" idx="16"/>
          </p:nvPr>
        </p:nvSpPr>
        <p:spPr/>
        <p:txBody>
          <a:bodyPr/>
          <a:lstStyle/>
          <a:p>
            <a:endParaRPr lang="nb-NO"/>
          </a:p>
        </p:txBody>
      </p:sp>
      <p:graphicFrame>
        <p:nvGraphicFramePr>
          <p:cNvPr id="11" name="Plassholder for bilde 10">
            <a:extLst>
              <a:ext uri="{FF2B5EF4-FFF2-40B4-BE49-F238E27FC236}">
                <a16:creationId xmlns:a16="http://schemas.microsoft.com/office/drawing/2014/main" id="{AFB86931-3D17-30B1-03FC-12DFA717A90B}"/>
              </a:ext>
            </a:extLst>
          </p:cNvPr>
          <p:cNvGraphicFramePr>
            <a:graphicFrameLocks noGrp="1"/>
          </p:cNvGraphicFramePr>
          <p:nvPr>
            <p:ph type="pic" sz="quarter" idx="27"/>
          </p:nvPr>
        </p:nvGraphicFramePr>
        <p:xfrm>
          <a:off x="7678738" y="360363"/>
          <a:ext cx="4152900" cy="53260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483742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64AA19DC-E7AA-E7A5-D5A9-4876B81DBD5D}"/>
              </a:ext>
            </a:extLst>
          </p:cNvPr>
          <p:cNvSpPr>
            <a:spLocks noGrp="1"/>
          </p:cNvSpPr>
          <p:nvPr>
            <p:ph type="ftr" sz="quarter" idx="3"/>
          </p:nvPr>
        </p:nvSpPr>
        <p:spPr/>
        <p:txBody>
          <a:bodyPr/>
          <a:lstStyle/>
          <a:p>
            <a:endParaRPr lang="nb-NO" dirty="0"/>
          </a:p>
        </p:txBody>
      </p:sp>
      <p:sp>
        <p:nvSpPr>
          <p:cNvPr id="3" name="Plassholder for lysbildenummer 2">
            <a:extLst>
              <a:ext uri="{FF2B5EF4-FFF2-40B4-BE49-F238E27FC236}">
                <a16:creationId xmlns:a16="http://schemas.microsoft.com/office/drawing/2014/main" id="{52E3EDB9-84C3-E621-F214-097E0696D0F2}"/>
              </a:ext>
            </a:extLst>
          </p:cNvPr>
          <p:cNvSpPr>
            <a:spLocks noGrp="1"/>
          </p:cNvSpPr>
          <p:nvPr>
            <p:ph type="sldNum" sz="quarter" idx="12"/>
          </p:nvPr>
        </p:nvSpPr>
        <p:spPr/>
        <p:txBody>
          <a:bodyPr/>
          <a:lstStyle/>
          <a:p>
            <a:r>
              <a:rPr lang="en-US"/>
              <a:t>Side </a:t>
            </a:r>
            <a:fld id="{5251F420-7306-4E7C-A79E-F31A38F7D392}" type="slidenum">
              <a:rPr lang="en-US" smtClean="0"/>
              <a:pPr/>
              <a:t>16</a:t>
            </a:fld>
            <a:endParaRPr lang="en-US" dirty="0"/>
          </a:p>
        </p:txBody>
      </p:sp>
      <p:sp>
        <p:nvSpPr>
          <p:cNvPr id="4" name="Tittel 3">
            <a:extLst>
              <a:ext uri="{FF2B5EF4-FFF2-40B4-BE49-F238E27FC236}">
                <a16:creationId xmlns:a16="http://schemas.microsoft.com/office/drawing/2014/main" id="{8069303A-E75B-63BC-153B-F15E82D2B9AD}"/>
              </a:ext>
            </a:extLst>
          </p:cNvPr>
          <p:cNvSpPr>
            <a:spLocks noGrp="1"/>
          </p:cNvSpPr>
          <p:nvPr>
            <p:ph type="title"/>
          </p:nvPr>
        </p:nvSpPr>
        <p:spPr>
          <a:xfrm>
            <a:off x="360044" y="360045"/>
            <a:ext cx="7206616" cy="542658"/>
          </a:xfrm>
        </p:spPr>
        <p:txBody>
          <a:bodyPr/>
          <a:lstStyle/>
          <a:p>
            <a:r>
              <a:rPr lang="nb-NO" dirty="0"/>
              <a:t>2. Hvor mye har studiestartsuka å si for å knytte bånd til medstudentene</a:t>
            </a:r>
            <a:br>
              <a:rPr lang="nb-NO" dirty="0"/>
            </a:br>
            <a:endParaRPr lang="nb-NO" dirty="0"/>
          </a:p>
        </p:txBody>
      </p:sp>
      <p:sp>
        <p:nvSpPr>
          <p:cNvPr id="6" name="Plassholder for innhold 5">
            <a:extLst>
              <a:ext uri="{FF2B5EF4-FFF2-40B4-BE49-F238E27FC236}">
                <a16:creationId xmlns:a16="http://schemas.microsoft.com/office/drawing/2014/main" id="{A2D9DE34-8823-D6A1-9EBD-14EAB785B630}"/>
              </a:ext>
            </a:extLst>
          </p:cNvPr>
          <p:cNvSpPr>
            <a:spLocks noGrp="1"/>
          </p:cNvSpPr>
          <p:nvPr>
            <p:ph sz="quarter" idx="30"/>
          </p:nvPr>
        </p:nvSpPr>
        <p:spPr/>
        <p:txBody>
          <a:bodyPr/>
          <a:lstStyle/>
          <a:p>
            <a:r>
              <a:rPr lang="nb-NO" dirty="0"/>
              <a:t>Det er tydelig at det å delta i fadderordninga gir en positiv effekt i at flere studenter svarer ja.</a:t>
            </a:r>
          </a:p>
          <a:p>
            <a:r>
              <a:rPr lang="nb-NO" dirty="0"/>
              <a:t>TF og OD skiller seg ut</a:t>
            </a:r>
          </a:p>
          <a:p>
            <a:r>
              <a:rPr lang="nb-NO" dirty="0"/>
              <a:t>Vi kunne også sett nærmere på hvordan studenter som har vært med alle dager vs. de som har vært med kun én dag. Det har vi ikke gjort her</a:t>
            </a:r>
          </a:p>
          <a:p>
            <a:pPr lvl="1"/>
            <a:endParaRPr lang="nb-NO" b="1" dirty="0"/>
          </a:p>
          <a:p>
            <a:endParaRPr lang="nb-NO" dirty="0"/>
          </a:p>
        </p:txBody>
      </p:sp>
      <p:sp>
        <p:nvSpPr>
          <p:cNvPr id="8" name="Plassholder for tekst 7">
            <a:extLst>
              <a:ext uri="{FF2B5EF4-FFF2-40B4-BE49-F238E27FC236}">
                <a16:creationId xmlns:a16="http://schemas.microsoft.com/office/drawing/2014/main" id="{B49BBD60-A97F-238A-A92C-955927ECDFD3}"/>
              </a:ext>
            </a:extLst>
          </p:cNvPr>
          <p:cNvSpPr>
            <a:spLocks noGrp="1"/>
          </p:cNvSpPr>
          <p:nvPr>
            <p:ph type="body" sz="quarter" idx="16"/>
          </p:nvPr>
        </p:nvSpPr>
        <p:spPr/>
        <p:txBody>
          <a:bodyPr/>
          <a:lstStyle/>
          <a:p>
            <a:endParaRPr lang="nb-NO"/>
          </a:p>
        </p:txBody>
      </p:sp>
      <p:graphicFrame>
        <p:nvGraphicFramePr>
          <p:cNvPr id="10" name="Plassholder for bilde 9">
            <a:extLst>
              <a:ext uri="{FF2B5EF4-FFF2-40B4-BE49-F238E27FC236}">
                <a16:creationId xmlns:a16="http://schemas.microsoft.com/office/drawing/2014/main" id="{DDD63385-43FE-BFD4-DB14-0ABA4CE9CB34}"/>
              </a:ext>
            </a:extLst>
          </p:cNvPr>
          <p:cNvGraphicFramePr>
            <a:graphicFrameLocks noGrp="1"/>
          </p:cNvGraphicFramePr>
          <p:nvPr>
            <p:ph type="pic" sz="quarter" idx="27"/>
            <p:extLst>
              <p:ext uri="{D42A27DB-BD31-4B8C-83A1-F6EECF244321}">
                <p14:modId xmlns:p14="http://schemas.microsoft.com/office/powerpoint/2010/main" val="4031104957"/>
              </p:ext>
            </p:extLst>
          </p:nvPr>
        </p:nvGraphicFramePr>
        <p:xfrm>
          <a:off x="7678738" y="360363"/>
          <a:ext cx="4152900" cy="53260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488322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64AA19DC-E7AA-E7A5-D5A9-4876B81DBD5D}"/>
              </a:ext>
            </a:extLst>
          </p:cNvPr>
          <p:cNvSpPr>
            <a:spLocks noGrp="1"/>
          </p:cNvSpPr>
          <p:nvPr>
            <p:ph type="ftr" sz="quarter" idx="3"/>
          </p:nvPr>
        </p:nvSpPr>
        <p:spPr/>
        <p:txBody>
          <a:bodyPr/>
          <a:lstStyle/>
          <a:p>
            <a:endParaRPr lang="nb-NO" dirty="0"/>
          </a:p>
        </p:txBody>
      </p:sp>
      <p:sp>
        <p:nvSpPr>
          <p:cNvPr id="3" name="Plassholder for lysbildenummer 2">
            <a:extLst>
              <a:ext uri="{FF2B5EF4-FFF2-40B4-BE49-F238E27FC236}">
                <a16:creationId xmlns:a16="http://schemas.microsoft.com/office/drawing/2014/main" id="{52E3EDB9-84C3-E621-F214-097E0696D0F2}"/>
              </a:ext>
            </a:extLst>
          </p:cNvPr>
          <p:cNvSpPr>
            <a:spLocks noGrp="1"/>
          </p:cNvSpPr>
          <p:nvPr>
            <p:ph type="sldNum" sz="quarter" idx="12"/>
          </p:nvPr>
        </p:nvSpPr>
        <p:spPr/>
        <p:txBody>
          <a:bodyPr/>
          <a:lstStyle/>
          <a:p>
            <a:r>
              <a:rPr lang="en-US"/>
              <a:t>Side </a:t>
            </a:r>
            <a:fld id="{5251F420-7306-4E7C-A79E-F31A38F7D392}" type="slidenum">
              <a:rPr lang="en-US" smtClean="0"/>
              <a:pPr/>
              <a:t>17</a:t>
            </a:fld>
            <a:endParaRPr lang="en-US" dirty="0"/>
          </a:p>
        </p:txBody>
      </p:sp>
      <p:sp>
        <p:nvSpPr>
          <p:cNvPr id="4" name="Tittel 3">
            <a:extLst>
              <a:ext uri="{FF2B5EF4-FFF2-40B4-BE49-F238E27FC236}">
                <a16:creationId xmlns:a16="http://schemas.microsoft.com/office/drawing/2014/main" id="{8069303A-E75B-63BC-153B-F15E82D2B9AD}"/>
              </a:ext>
            </a:extLst>
          </p:cNvPr>
          <p:cNvSpPr>
            <a:spLocks noGrp="1"/>
          </p:cNvSpPr>
          <p:nvPr>
            <p:ph type="title"/>
          </p:nvPr>
        </p:nvSpPr>
        <p:spPr>
          <a:xfrm>
            <a:off x="360044" y="360045"/>
            <a:ext cx="7206616" cy="542658"/>
          </a:xfrm>
        </p:spPr>
        <p:txBody>
          <a:bodyPr/>
          <a:lstStyle/>
          <a:p>
            <a:r>
              <a:rPr lang="nb-NO" dirty="0"/>
              <a:t>2. Hvor mye har studiestartsuka å si for å knytte bånd til medstudentene</a:t>
            </a:r>
            <a:br>
              <a:rPr lang="nb-NO" dirty="0"/>
            </a:br>
            <a:endParaRPr lang="nb-NO" dirty="0"/>
          </a:p>
        </p:txBody>
      </p:sp>
      <p:sp>
        <p:nvSpPr>
          <p:cNvPr id="6" name="Plassholder for innhold 5">
            <a:extLst>
              <a:ext uri="{FF2B5EF4-FFF2-40B4-BE49-F238E27FC236}">
                <a16:creationId xmlns:a16="http://schemas.microsoft.com/office/drawing/2014/main" id="{A2D9DE34-8823-D6A1-9EBD-14EAB785B630}"/>
              </a:ext>
            </a:extLst>
          </p:cNvPr>
          <p:cNvSpPr>
            <a:spLocks noGrp="1"/>
          </p:cNvSpPr>
          <p:nvPr>
            <p:ph sz="quarter" idx="30"/>
          </p:nvPr>
        </p:nvSpPr>
        <p:spPr/>
        <p:txBody>
          <a:bodyPr/>
          <a:lstStyle/>
          <a:p>
            <a:r>
              <a:rPr lang="nb-NO" dirty="0"/>
              <a:t>Når vi spør om studentene har kollokviegruppe, ser vi at 20% svarer at de ikke vet</a:t>
            </a:r>
          </a:p>
          <a:p>
            <a:endParaRPr lang="nb-NO" dirty="0"/>
          </a:p>
          <a:p>
            <a:endParaRPr lang="nb-NO" dirty="0"/>
          </a:p>
          <a:p>
            <a:pPr lvl="1"/>
            <a:endParaRPr lang="nb-NO" b="1" dirty="0"/>
          </a:p>
          <a:p>
            <a:endParaRPr lang="nb-NO" dirty="0"/>
          </a:p>
        </p:txBody>
      </p:sp>
      <p:sp>
        <p:nvSpPr>
          <p:cNvPr id="8" name="Plassholder for tekst 7">
            <a:extLst>
              <a:ext uri="{FF2B5EF4-FFF2-40B4-BE49-F238E27FC236}">
                <a16:creationId xmlns:a16="http://schemas.microsoft.com/office/drawing/2014/main" id="{B49BBD60-A97F-238A-A92C-955927ECDFD3}"/>
              </a:ext>
            </a:extLst>
          </p:cNvPr>
          <p:cNvSpPr>
            <a:spLocks noGrp="1"/>
          </p:cNvSpPr>
          <p:nvPr>
            <p:ph type="body" sz="quarter" idx="16"/>
          </p:nvPr>
        </p:nvSpPr>
        <p:spPr/>
        <p:txBody>
          <a:bodyPr/>
          <a:lstStyle/>
          <a:p>
            <a:endParaRPr lang="nb-NO"/>
          </a:p>
        </p:txBody>
      </p:sp>
      <p:graphicFrame>
        <p:nvGraphicFramePr>
          <p:cNvPr id="11" name="Plassholder for bilde 10">
            <a:extLst>
              <a:ext uri="{FF2B5EF4-FFF2-40B4-BE49-F238E27FC236}">
                <a16:creationId xmlns:a16="http://schemas.microsoft.com/office/drawing/2014/main" id="{CF19DBD7-0C1A-2715-F699-B39DE57AA0DA}"/>
              </a:ext>
            </a:extLst>
          </p:cNvPr>
          <p:cNvGraphicFramePr>
            <a:graphicFrameLocks noGrp="1"/>
          </p:cNvGraphicFramePr>
          <p:nvPr>
            <p:ph type="pic" sz="quarter" idx="27"/>
            <p:extLst>
              <p:ext uri="{D42A27DB-BD31-4B8C-83A1-F6EECF244321}">
                <p14:modId xmlns:p14="http://schemas.microsoft.com/office/powerpoint/2010/main" val="2149898927"/>
              </p:ext>
            </p:extLst>
          </p:nvPr>
        </p:nvGraphicFramePr>
        <p:xfrm>
          <a:off x="7678738" y="360363"/>
          <a:ext cx="4152900" cy="53260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411442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64AA19DC-E7AA-E7A5-D5A9-4876B81DBD5D}"/>
              </a:ext>
            </a:extLst>
          </p:cNvPr>
          <p:cNvSpPr>
            <a:spLocks noGrp="1"/>
          </p:cNvSpPr>
          <p:nvPr>
            <p:ph type="ftr" sz="quarter" idx="3"/>
          </p:nvPr>
        </p:nvSpPr>
        <p:spPr/>
        <p:txBody>
          <a:bodyPr/>
          <a:lstStyle/>
          <a:p>
            <a:endParaRPr lang="nb-NO" dirty="0"/>
          </a:p>
        </p:txBody>
      </p:sp>
      <p:sp>
        <p:nvSpPr>
          <p:cNvPr id="3" name="Plassholder for lysbildenummer 2">
            <a:extLst>
              <a:ext uri="{FF2B5EF4-FFF2-40B4-BE49-F238E27FC236}">
                <a16:creationId xmlns:a16="http://schemas.microsoft.com/office/drawing/2014/main" id="{52E3EDB9-84C3-E621-F214-097E0696D0F2}"/>
              </a:ext>
            </a:extLst>
          </p:cNvPr>
          <p:cNvSpPr>
            <a:spLocks noGrp="1"/>
          </p:cNvSpPr>
          <p:nvPr>
            <p:ph type="sldNum" sz="quarter" idx="12"/>
          </p:nvPr>
        </p:nvSpPr>
        <p:spPr/>
        <p:txBody>
          <a:bodyPr/>
          <a:lstStyle/>
          <a:p>
            <a:r>
              <a:rPr lang="en-US"/>
              <a:t>Side </a:t>
            </a:r>
            <a:fld id="{5251F420-7306-4E7C-A79E-F31A38F7D392}" type="slidenum">
              <a:rPr lang="en-US" smtClean="0"/>
              <a:pPr/>
              <a:t>18</a:t>
            </a:fld>
            <a:endParaRPr lang="en-US" dirty="0"/>
          </a:p>
        </p:txBody>
      </p:sp>
      <p:sp>
        <p:nvSpPr>
          <p:cNvPr id="4" name="Tittel 3">
            <a:extLst>
              <a:ext uri="{FF2B5EF4-FFF2-40B4-BE49-F238E27FC236}">
                <a16:creationId xmlns:a16="http://schemas.microsoft.com/office/drawing/2014/main" id="{8069303A-E75B-63BC-153B-F15E82D2B9AD}"/>
              </a:ext>
            </a:extLst>
          </p:cNvPr>
          <p:cNvSpPr>
            <a:spLocks noGrp="1"/>
          </p:cNvSpPr>
          <p:nvPr>
            <p:ph type="title"/>
          </p:nvPr>
        </p:nvSpPr>
        <p:spPr>
          <a:xfrm>
            <a:off x="360044" y="360045"/>
            <a:ext cx="7206616" cy="542658"/>
          </a:xfrm>
        </p:spPr>
        <p:txBody>
          <a:bodyPr/>
          <a:lstStyle/>
          <a:p>
            <a:r>
              <a:rPr lang="nb-NO" dirty="0"/>
              <a:t>2. Hvor mye har studiestartsuka å si for å knytte bånd til medstudentene</a:t>
            </a:r>
            <a:br>
              <a:rPr lang="nb-NO" dirty="0"/>
            </a:br>
            <a:endParaRPr lang="nb-NO" dirty="0"/>
          </a:p>
        </p:txBody>
      </p:sp>
      <p:sp>
        <p:nvSpPr>
          <p:cNvPr id="6" name="Plassholder for innhold 5">
            <a:extLst>
              <a:ext uri="{FF2B5EF4-FFF2-40B4-BE49-F238E27FC236}">
                <a16:creationId xmlns:a16="http://schemas.microsoft.com/office/drawing/2014/main" id="{A2D9DE34-8823-D6A1-9EBD-14EAB785B630}"/>
              </a:ext>
            </a:extLst>
          </p:cNvPr>
          <p:cNvSpPr>
            <a:spLocks noGrp="1"/>
          </p:cNvSpPr>
          <p:nvPr>
            <p:ph sz="quarter" idx="30"/>
          </p:nvPr>
        </p:nvSpPr>
        <p:spPr/>
        <p:txBody>
          <a:bodyPr/>
          <a:lstStyle/>
          <a:p>
            <a:r>
              <a:rPr lang="nb-NO" dirty="0"/>
              <a:t>Studentene som har deltatt i fadderordninga har i langt større grad dannet seg kollokviegrupper eller et nettverk å studere sammen med</a:t>
            </a:r>
          </a:p>
          <a:p>
            <a:endParaRPr lang="nb-NO" dirty="0"/>
          </a:p>
          <a:p>
            <a:endParaRPr lang="nb-NO" dirty="0"/>
          </a:p>
          <a:p>
            <a:pPr lvl="1"/>
            <a:endParaRPr lang="nb-NO" b="1" dirty="0"/>
          </a:p>
          <a:p>
            <a:endParaRPr lang="nb-NO" dirty="0"/>
          </a:p>
        </p:txBody>
      </p:sp>
      <p:sp>
        <p:nvSpPr>
          <p:cNvPr id="8" name="Plassholder for tekst 7">
            <a:extLst>
              <a:ext uri="{FF2B5EF4-FFF2-40B4-BE49-F238E27FC236}">
                <a16:creationId xmlns:a16="http://schemas.microsoft.com/office/drawing/2014/main" id="{B49BBD60-A97F-238A-A92C-955927ECDFD3}"/>
              </a:ext>
            </a:extLst>
          </p:cNvPr>
          <p:cNvSpPr>
            <a:spLocks noGrp="1"/>
          </p:cNvSpPr>
          <p:nvPr>
            <p:ph type="body" sz="quarter" idx="16"/>
          </p:nvPr>
        </p:nvSpPr>
        <p:spPr/>
        <p:txBody>
          <a:bodyPr/>
          <a:lstStyle/>
          <a:p>
            <a:endParaRPr lang="nb-NO"/>
          </a:p>
        </p:txBody>
      </p:sp>
      <p:graphicFrame>
        <p:nvGraphicFramePr>
          <p:cNvPr id="9" name="Plassholder for bilde 8">
            <a:extLst>
              <a:ext uri="{FF2B5EF4-FFF2-40B4-BE49-F238E27FC236}">
                <a16:creationId xmlns:a16="http://schemas.microsoft.com/office/drawing/2014/main" id="{60B59AFF-3BFE-A61E-3DF3-B58A7FEA9714}"/>
              </a:ext>
            </a:extLst>
          </p:cNvPr>
          <p:cNvGraphicFramePr>
            <a:graphicFrameLocks noGrp="1"/>
          </p:cNvGraphicFramePr>
          <p:nvPr>
            <p:ph type="pic" sz="quarter" idx="27"/>
            <p:extLst>
              <p:ext uri="{D42A27DB-BD31-4B8C-83A1-F6EECF244321}">
                <p14:modId xmlns:p14="http://schemas.microsoft.com/office/powerpoint/2010/main" val="973544408"/>
              </p:ext>
            </p:extLst>
          </p:nvPr>
        </p:nvGraphicFramePr>
        <p:xfrm>
          <a:off x="7678738" y="360363"/>
          <a:ext cx="4152900" cy="53260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121292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64AA19DC-E7AA-E7A5-D5A9-4876B81DBD5D}"/>
              </a:ext>
            </a:extLst>
          </p:cNvPr>
          <p:cNvSpPr>
            <a:spLocks noGrp="1"/>
          </p:cNvSpPr>
          <p:nvPr>
            <p:ph type="ftr" sz="quarter" idx="3"/>
          </p:nvPr>
        </p:nvSpPr>
        <p:spPr/>
        <p:txBody>
          <a:bodyPr/>
          <a:lstStyle/>
          <a:p>
            <a:endParaRPr lang="nb-NO" dirty="0"/>
          </a:p>
        </p:txBody>
      </p:sp>
      <p:sp>
        <p:nvSpPr>
          <p:cNvPr id="3" name="Plassholder for lysbildenummer 2">
            <a:extLst>
              <a:ext uri="{FF2B5EF4-FFF2-40B4-BE49-F238E27FC236}">
                <a16:creationId xmlns:a16="http://schemas.microsoft.com/office/drawing/2014/main" id="{52E3EDB9-84C3-E621-F214-097E0696D0F2}"/>
              </a:ext>
            </a:extLst>
          </p:cNvPr>
          <p:cNvSpPr>
            <a:spLocks noGrp="1"/>
          </p:cNvSpPr>
          <p:nvPr>
            <p:ph type="sldNum" sz="quarter" idx="12"/>
          </p:nvPr>
        </p:nvSpPr>
        <p:spPr/>
        <p:txBody>
          <a:bodyPr/>
          <a:lstStyle/>
          <a:p>
            <a:r>
              <a:rPr lang="en-US"/>
              <a:t>Side </a:t>
            </a:r>
            <a:fld id="{5251F420-7306-4E7C-A79E-F31A38F7D392}" type="slidenum">
              <a:rPr lang="en-US" smtClean="0"/>
              <a:pPr/>
              <a:t>19</a:t>
            </a:fld>
            <a:endParaRPr lang="en-US" dirty="0"/>
          </a:p>
        </p:txBody>
      </p:sp>
      <p:sp>
        <p:nvSpPr>
          <p:cNvPr id="4" name="Tittel 3">
            <a:extLst>
              <a:ext uri="{FF2B5EF4-FFF2-40B4-BE49-F238E27FC236}">
                <a16:creationId xmlns:a16="http://schemas.microsoft.com/office/drawing/2014/main" id="{8069303A-E75B-63BC-153B-F15E82D2B9AD}"/>
              </a:ext>
            </a:extLst>
          </p:cNvPr>
          <p:cNvSpPr>
            <a:spLocks noGrp="1"/>
          </p:cNvSpPr>
          <p:nvPr>
            <p:ph type="title"/>
          </p:nvPr>
        </p:nvSpPr>
        <p:spPr>
          <a:xfrm>
            <a:off x="360044" y="360045"/>
            <a:ext cx="7206616" cy="542658"/>
          </a:xfrm>
        </p:spPr>
        <p:txBody>
          <a:bodyPr/>
          <a:lstStyle/>
          <a:p>
            <a:r>
              <a:rPr lang="nb-NO" dirty="0"/>
              <a:t>2. Hvor mye har studiestartsuka å si for å knytte bånd til medstudentene</a:t>
            </a:r>
            <a:br>
              <a:rPr lang="nb-NO" dirty="0"/>
            </a:br>
            <a:endParaRPr lang="nb-NO" dirty="0"/>
          </a:p>
        </p:txBody>
      </p:sp>
      <p:sp>
        <p:nvSpPr>
          <p:cNvPr id="6" name="Plassholder for innhold 5">
            <a:extLst>
              <a:ext uri="{FF2B5EF4-FFF2-40B4-BE49-F238E27FC236}">
                <a16:creationId xmlns:a16="http://schemas.microsoft.com/office/drawing/2014/main" id="{A2D9DE34-8823-D6A1-9EBD-14EAB785B630}"/>
              </a:ext>
            </a:extLst>
          </p:cNvPr>
          <p:cNvSpPr>
            <a:spLocks noGrp="1"/>
          </p:cNvSpPr>
          <p:nvPr>
            <p:ph sz="quarter" idx="30"/>
          </p:nvPr>
        </p:nvSpPr>
        <p:spPr/>
        <p:txBody>
          <a:bodyPr/>
          <a:lstStyle/>
          <a:p>
            <a:r>
              <a:rPr lang="nb-NO" dirty="0"/>
              <a:t>Vi spør også om de nye studentene har medstudenter de kan være sammen med utenom studiene.</a:t>
            </a:r>
          </a:p>
          <a:p>
            <a:r>
              <a:rPr lang="nb-NO" dirty="0"/>
              <a:t>UiO som helhet er over 50%, men her også er det forskjeller mellom fakulteta</a:t>
            </a:r>
          </a:p>
          <a:p>
            <a:endParaRPr lang="nb-NO" dirty="0"/>
          </a:p>
          <a:p>
            <a:endParaRPr lang="nb-NO" dirty="0"/>
          </a:p>
          <a:p>
            <a:pPr lvl="1"/>
            <a:endParaRPr lang="nb-NO" b="1" dirty="0"/>
          </a:p>
          <a:p>
            <a:endParaRPr lang="nb-NO" dirty="0"/>
          </a:p>
        </p:txBody>
      </p:sp>
      <p:sp>
        <p:nvSpPr>
          <p:cNvPr id="8" name="Plassholder for tekst 7">
            <a:extLst>
              <a:ext uri="{FF2B5EF4-FFF2-40B4-BE49-F238E27FC236}">
                <a16:creationId xmlns:a16="http://schemas.microsoft.com/office/drawing/2014/main" id="{B49BBD60-A97F-238A-A92C-955927ECDFD3}"/>
              </a:ext>
            </a:extLst>
          </p:cNvPr>
          <p:cNvSpPr>
            <a:spLocks noGrp="1"/>
          </p:cNvSpPr>
          <p:nvPr>
            <p:ph type="body" sz="quarter" idx="16"/>
          </p:nvPr>
        </p:nvSpPr>
        <p:spPr/>
        <p:txBody>
          <a:bodyPr/>
          <a:lstStyle/>
          <a:p>
            <a:endParaRPr lang="nb-NO"/>
          </a:p>
        </p:txBody>
      </p:sp>
      <p:graphicFrame>
        <p:nvGraphicFramePr>
          <p:cNvPr id="10" name="Plassholder for bilde 9">
            <a:extLst>
              <a:ext uri="{FF2B5EF4-FFF2-40B4-BE49-F238E27FC236}">
                <a16:creationId xmlns:a16="http://schemas.microsoft.com/office/drawing/2014/main" id="{88F6A05D-D083-8A34-53D8-DDA63D3E93EC}"/>
              </a:ext>
            </a:extLst>
          </p:cNvPr>
          <p:cNvGraphicFramePr>
            <a:graphicFrameLocks noGrp="1"/>
          </p:cNvGraphicFramePr>
          <p:nvPr>
            <p:ph type="pic" sz="quarter" idx="27"/>
          </p:nvPr>
        </p:nvGraphicFramePr>
        <p:xfrm>
          <a:off x="7678738" y="360363"/>
          <a:ext cx="4152900" cy="53260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168784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64AA19DC-E7AA-E7A5-D5A9-4876B81DBD5D}"/>
              </a:ext>
            </a:extLst>
          </p:cNvPr>
          <p:cNvSpPr>
            <a:spLocks noGrp="1"/>
          </p:cNvSpPr>
          <p:nvPr>
            <p:ph type="ftr" sz="quarter" idx="3"/>
          </p:nvPr>
        </p:nvSpPr>
        <p:spPr/>
        <p:txBody>
          <a:bodyPr/>
          <a:lstStyle/>
          <a:p>
            <a:endParaRPr lang="nb-NO" dirty="0"/>
          </a:p>
        </p:txBody>
      </p:sp>
      <p:sp>
        <p:nvSpPr>
          <p:cNvPr id="3" name="Plassholder for lysbildenummer 2">
            <a:extLst>
              <a:ext uri="{FF2B5EF4-FFF2-40B4-BE49-F238E27FC236}">
                <a16:creationId xmlns:a16="http://schemas.microsoft.com/office/drawing/2014/main" id="{52E3EDB9-84C3-E621-F214-097E0696D0F2}"/>
              </a:ext>
            </a:extLst>
          </p:cNvPr>
          <p:cNvSpPr>
            <a:spLocks noGrp="1"/>
          </p:cNvSpPr>
          <p:nvPr>
            <p:ph type="sldNum" sz="quarter" idx="12"/>
          </p:nvPr>
        </p:nvSpPr>
        <p:spPr/>
        <p:txBody>
          <a:bodyPr/>
          <a:lstStyle/>
          <a:p>
            <a:r>
              <a:rPr lang="en-US"/>
              <a:t>Side </a:t>
            </a:r>
            <a:fld id="{5251F420-7306-4E7C-A79E-F31A38F7D392}" type="slidenum">
              <a:rPr lang="en-US" smtClean="0"/>
              <a:pPr/>
              <a:t>20</a:t>
            </a:fld>
            <a:endParaRPr lang="en-US" dirty="0"/>
          </a:p>
        </p:txBody>
      </p:sp>
      <p:sp>
        <p:nvSpPr>
          <p:cNvPr id="4" name="Tittel 3">
            <a:extLst>
              <a:ext uri="{FF2B5EF4-FFF2-40B4-BE49-F238E27FC236}">
                <a16:creationId xmlns:a16="http://schemas.microsoft.com/office/drawing/2014/main" id="{8069303A-E75B-63BC-153B-F15E82D2B9AD}"/>
              </a:ext>
            </a:extLst>
          </p:cNvPr>
          <p:cNvSpPr>
            <a:spLocks noGrp="1"/>
          </p:cNvSpPr>
          <p:nvPr>
            <p:ph type="title"/>
          </p:nvPr>
        </p:nvSpPr>
        <p:spPr>
          <a:xfrm>
            <a:off x="360044" y="360045"/>
            <a:ext cx="7206616" cy="542658"/>
          </a:xfrm>
        </p:spPr>
        <p:txBody>
          <a:bodyPr/>
          <a:lstStyle/>
          <a:p>
            <a:r>
              <a:rPr lang="nb-NO" dirty="0"/>
              <a:t>2. Hvor mye har studiestartsuka å si for å knytte bånd til medstudentene</a:t>
            </a:r>
            <a:br>
              <a:rPr lang="nb-NO" dirty="0"/>
            </a:br>
            <a:endParaRPr lang="nb-NO" dirty="0"/>
          </a:p>
        </p:txBody>
      </p:sp>
      <p:sp>
        <p:nvSpPr>
          <p:cNvPr id="6" name="Plassholder for innhold 5">
            <a:extLst>
              <a:ext uri="{FF2B5EF4-FFF2-40B4-BE49-F238E27FC236}">
                <a16:creationId xmlns:a16="http://schemas.microsoft.com/office/drawing/2014/main" id="{A2D9DE34-8823-D6A1-9EBD-14EAB785B630}"/>
              </a:ext>
            </a:extLst>
          </p:cNvPr>
          <p:cNvSpPr>
            <a:spLocks noGrp="1"/>
          </p:cNvSpPr>
          <p:nvPr>
            <p:ph sz="quarter" idx="30"/>
          </p:nvPr>
        </p:nvSpPr>
        <p:spPr/>
        <p:txBody>
          <a:bodyPr/>
          <a:lstStyle/>
          <a:p>
            <a:r>
              <a:rPr lang="nb-NO" dirty="0"/>
              <a:t>Effekten av å delta i fadderordninga er betydelig både på tvers av fakulteter og UiO som helhet</a:t>
            </a:r>
          </a:p>
          <a:p>
            <a:endParaRPr lang="nb-NO" dirty="0"/>
          </a:p>
          <a:p>
            <a:r>
              <a:rPr lang="nb-NO" dirty="0"/>
              <a:t>Vær obs på at n= er lav på TF (8 og 4) og OD (15 og 8)</a:t>
            </a:r>
          </a:p>
          <a:p>
            <a:endParaRPr lang="nb-NO" dirty="0"/>
          </a:p>
          <a:p>
            <a:endParaRPr lang="nb-NO" dirty="0"/>
          </a:p>
          <a:p>
            <a:pPr lvl="1"/>
            <a:endParaRPr lang="nb-NO" b="1" dirty="0"/>
          </a:p>
          <a:p>
            <a:endParaRPr lang="nb-NO" dirty="0"/>
          </a:p>
        </p:txBody>
      </p:sp>
      <p:sp>
        <p:nvSpPr>
          <p:cNvPr id="8" name="Plassholder for tekst 7">
            <a:extLst>
              <a:ext uri="{FF2B5EF4-FFF2-40B4-BE49-F238E27FC236}">
                <a16:creationId xmlns:a16="http://schemas.microsoft.com/office/drawing/2014/main" id="{B49BBD60-A97F-238A-A92C-955927ECDFD3}"/>
              </a:ext>
            </a:extLst>
          </p:cNvPr>
          <p:cNvSpPr>
            <a:spLocks noGrp="1"/>
          </p:cNvSpPr>
          <p:nvPr>
            <p:ph type="body" sz="quarter" idx="16"/>
          </p:nvPr>
        </p:nvSpPr>
        <p:spPr/>
        <p:txBody>
          <a:bodyPr/>
          <a:lstStyle/>
          <a:p>
            <a:endParaRPr lang="nb-NO"/>
          </a:p>
        </p:txBody>
      </p:sp>
      <p:graphicFrame>
        <p:nvGraphicFramePr>
          <p:cNvPr id="10" name="Plassholder for bilde 9">
            <a:extLst>
              <a:ext uri="{FF2B5EF4-FFF2-40B4-BE49-F238E27FC236}">
                <a16:creationId xmlns:a16="http://schemas.microsoft.com/office/drawing/2014/main" id="{0568C6A2-93C4-5910-0675-60190909512F}"/>
              </a:ext>
            </a:extLst>
          </p:cNvPr>
          <p:cNvGraphicFramePr>
            <a:graphicFrameLocks noGrp="1"/>
          </p:cNvGraphicFramePr>
          <p:nvPr>
            <p:ph type="pic" sz="quarter" idx="27"/>
            <p:extLst>
              <p:ext uri="{D42A27DB-BD31-4B8C-83A1-F6EECF244321}">
                <p14:modId xmlns:p14="http://schemas.microsoft.com/office/powerpoint/2010/main" val="3151090658"/>
              </p:ext>
            </p:extLst>
          </p:nvPr>
        </p:nvGraphicFramePr>
        <p:xfrm>
          <a:off x="7678738" y="360363"/>
          <a:ext cx="4152900" cy="53260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532949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64AA19DC-E7AA-E7A5-D5A9-4876B81DBD5D}"/>
              </a:ext>
            </a:extLst>
          </p:cNvPr>
          <p:cNvSpPr>
            <a:spLocks noGrp="1"/>
          </p:cNvSpPr>
          <p:nvPr>
            <p:ph type="ftr" sz="quarter" idx="3"/>
          </p:nvPr>
        </p:nvSpPr>
        <p:spPr/>
        <p:txBody>
          <a:bodyPr/>
          <a:lstStyle/>
          <a:p>
            <a:endParaRPr lang="nb-NO" dirty="0"/>
          </a:p>
        </p:txBody>
      </p:sp>
      <p:sp>
        <p:nvSpPr>
          <p:cNvPr id="3" name="Plassholder for lysbildenummer 2">
            <a:extLst>
              <a:ext uri="{FF2B5EF4-FFF2-40B4-BE49-F238E27FC236}">
                <a16:creationId xmlns:a16="http://schemas.microsoft.com/office/drawing/2014/main" id="{52E3EDB9-84C3-E621-F214-097E0696D0F2}"/>
              </a:ext>
            </a:extLst>
          </p:cNvPr>
          <p:cNvSpPr>
            <a:spLocks noGrp="1"/>
          </p:cNvSpPr>
          <p:nvPr>
            <p:ph type="sldNum" sz="quarter" idx="12"/>
          </p:nvPr>
        </p:nvSpPr>
        <p:spPr/>
        <p:txBody>
          <a:bodyPr/>
          <a:lstStyle/>
          <a:p>
            <a:r>
              <a:rPr lang="en-US"/>
              <a:t>Side </a:t>
            </a:r>
            <a:fld id="{5251F420-7306-4E7C-A79E-F31A38F7D392}" type="slidenum">
              <a:rPr lang="en-US" smtClean="0"/>
              <a:pPr/>
              <a:t>21</a:t>
            </a:fld>
            <a:endParaRPr lang="en-US" dirty="0"/>
          </a:p>
        </p:txBody>
      </p:sp>
      <p:sp>
        <p:nvSpPr>
          <p:cNvPr id="4" name="Tittel 3">
            <a:extLst>
              <a:ext uri="{FF2B5EF4-FFF2-40B4-BE49-F238E27FC236}">
                <a16:creationId xmlns:a16="http://schemas.microsoft.com/office/drawing/2014/main" id="{8069303A-E75B-63BC-153B-F15E82D2B9AD}"/>
              </a:ext>
            </a:extLst>
          </p:cNvPr>
          <p:cNvSpPr>
            <a:spLocks noGrp="1"/>
          </p:cNvSpPr>
          <p:nvPr>
            <p:ph type="title"/>
          </p:nvPr>
        </p:nvSpPr>
        <p:spPr>
          <a:xfrm>
            <a:off x="360044" y="360045"/>
            <a:ext cx="8707756" cy="542658"/>
          </a:xfrm>
        </p:spPr>
        <p:txBody>
          <a:bodyPr/>
          <a:lstStyle/>
          <a:p>
            <a:r>
              <a:rPr lang="nb-NO" dirty="0"/>
              <a:t>2. Hvor mye har studiestartsuka å si for å knytte bånd til medstudentene</a:t>
            </a:r>
          </a:p>
        </p:txBody>
      </p:sp>
      <p:sp>
        <p:nvSpPr>
          <p:cNvPr id="5" name="Undertittel 4">
            <a:extLst>
              <a:ext uri="{FF2B5EF4-FFF2-40B4-BE49-F238E27FC236}">
                <a16:creationId xmlns:a16="http://schemas.microsoft.com/office/drawing/2014/main" id="{CE15C211-01C6-76EA-A64F-6E5492E35EEB}"/>
              </a:ext>
            </a:extLst>
          </p:cNvPr>
          <p:cNvSpPr>
            <a:spLocks noGrp="1"/>
          </p:cNvSpPr>
          <p:nvPr>
            <p:ph type="subTitle" idx="13"/>
          </p:nvPr>
        </p:nvSpPr>
        <p:spPr>
          <a:xfrm>
            <a:off x="360044" y="1325545"/>
            <a:ext cx="5489214" cy="494749"/>
          </a:xfrm>
        </p:spPr>
        <p:txBody>
          <a:bodyPr/>
          <a:lstStyle/>
          <a:p>
            <a:r>
              <a:rPr lang="nb-NO" dirty="0"/>
              <a:t>Oppsummering</a:t>
            </a:r>
          </a:p>
        </p:txBody>
      </p:sp>
      <p:sp>
        <p:nvSpPr>
          <p:cNvPr id="6" name="Plassholder for innhold 5">
            <a:extLst>
              <a:ext uri="{FF2B5EF4-FFF2-40B4-BE49-F238E27FC236}">
                <a16:creationId xmlns:a16="http://schemas.microsoft.com/office/drawing/2014/main" id="{A2D9DE34-8823-D6A1-9EBD-14EAB785B630}"/>
              </a:ext>
            </a:extLst>
          </p:cNvPr>
          <p:cNvSpPr>
            <a:spLocks noGrp="1"/>
          </p:cNvSpPr>
          <p:nvPr>
            <p:ph sz="quarter" idx="30"/>
          </p:nvPr>
        </p:nvSpPr>
        <p:spPr>
          <a:xfrm>
            <a:off x="360044" y="1757499"/>
            <a:ext cx="10193656" cy="4301103"/>
          </a:xfrm>
        </p:spPr>
        <p:txBody>
          <a:bodyPr/>
          <a:lstStyle/>
          <a:p>
            <a:r>
              <a:rPr lang="nb-NO" dirty="0"/>
              <a:t>De som deltar i fadderordninga i en eller annen grad har et sosialt utbytte som strekker seg utover selve studiestartsuka</a:t>
            </a:r>
          </a:p>
          <a:p>
            <a:r>
              <a:rPr lang="nb-NO" dirty="0"/>
              <a:t>Selv om de fleste studentene etter uke 33 har noen å sitte ved siden av i undervisninga, har ikke de som dropper fadderordninga i like stor grad skaffet seg et nettverk å tilbringe tiden sammen med utenom undervisning og lesing.</a:t>
            </a:r>
          </a:p>
          <a:p>
            <a:endParaRPr lang="nb-NO" dirty="0"/>
          </a:p>
          <a:p>
            <a:r>
              <a:rPr lang="nb-NO" dirty="0"/>
              <a:t>Fadderordninga er et viktig verktøy for å knytte studentene til hverandre</a:t>
            </a:r>
          </a:p>
        </p:txBody>
      </p:sp>
      <p:sp>
        <p:nvSpPr>
          <p:cNvPr id="8" name="Plassholder for tekst 7">
            <a:extLst>
              <a:ext uri="{FF2B5EF4-FFF2-40B4-BE49-F238E27FC236}">
                <a16:creationId xmlns:a16="http://schemas.microsoft.com/office/drawing/2014/main" id="{B49BBD60-A97F-238A-A92C-955927ECDFD3}"/>
              </a:ext>
            </a:extLst>
          </p:cNvPr>
          <p:cNvSpPr>
            <a:spLocks noGrp="1"/>
          </p:cNvSpPr>
          <p:nvPr>
            <p:ph type="body" sz="quarter" idx="16"/>
          </p:nvPr>
        </p:nvSpPr>
        <p:spPr/>
        <p:txBody>
          <a:bodyPr/>
          <a:lstStyle/>
          <a:p>
            <a:endParaRPr lang="nb-NO"/>
          </a:p>
        </p:txBody>
      </p:sp>
    </p:spTree>
    <p:extLst>
      <p:ext uri="{BB962C8B-B14F-4D97-AF65-F5344CB8AC3E}">
        <p14:creationId xmlns:p14="http://schemas.microsoft.com/office/powerpoint/2010/main" val="27465890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D43677E0-7CD3-BCB5-3C11-E7585E5849DE}"/>
              </a:ext>
            </a:extLst>
          </p:cNvPr>
          <p:cNvSpPr>
            <a:spLocks noGrp="1"/>
          </p:cNvSpPr>
          <p:nvPr>
            <p:ph type="ftr" sz="quarter" idx="3"/>
          </p:nvPr>
        </p:nvSpPr>
        <p:spPr/>
        <p:txBody>
          <a:bodyPr/>
          <a:lstStyle/>
          <a:p>
            <a:endParaRPr lang="nb-NO" dirty="0"/>
          </a:p>
        </p:txBody>
      </p:sp>
      <p:sp>
        <p:nvSpPr>
          <p:cNvPr id="3" name="Plassholder for lysbildenummer 2">
            <a:extLst>
              <a:ext uri="{FF2B5EF4-FFF2-40B4-BE49-F238E27FC236}">
                <a16:creationId xmlns:a16="http://schemas.microsoft.com/office/drawing/2014/main" id="{4BADA119-1048-A670-970B-A76E73BFDB6F}"/>
              </a:ext>
            </a:extLst>
          </p:cNvPr>
          <p:cNvSpPr>
            <a:spLocks noGrp="1"/>
          </p:cNvSpPr>
          <p:nvPr>
            <p:ph type="sldNum" sz="quarter" idx="12"/>
          </p:nvPr>
        </p:nvSpPr>
        <p:spPr/>
        <p:txBody>
          <a:bodyPr/>
          <a:lstStyle/>
          <a:p>
            <a:r>
              <a:rPr lang="en-US"/>
              <a:t>Side </a:t>
            </a:r>
            <a:fld id="{5251F420-7306-4E7C-A79E-F31A38F7D392}" type="slidenum">
              <a:rPr lang="en-US" smtClean="0"/>
              <a:pPr/>
              <a:t>22</a:t>
            </a:fld>
            <a:endParaRPr lang="en-US" dirty="0"/>
          </a:p>
        </p:txBody>
      </p:sp>
      <p:sp>
        <p:nvSpPr>
          <p:cNvPr id="4" name="Tittel 3">
            <a:extLst>
              <a:ext uri="{FF2B5EF4-FFF2-40B4-BE49-F238E27FC236}">
                <a16:creationId xmlns:a16="http://schemas.microsoft.com/office/drawing/2014/main" id="{62CF5565-CECF-C273-B649-DAA520253F9C}"/>
              </a:ext>
            </a:extLst>
          </p:cNvPr>
          <p:cNvSpPr>
            <a:spLocks noGrp="1"/>
          </p:cNvSpPr>
          <p:nvPr>
            <p:ph type="title"/>
          </p:nvPr>
        </p:nvSpPr>
        <p:spPr/>
        <p:txBody>
          <a:bodyPr/>
          <a:lstStyle/>
          <a:p>
            <a:r>
              <a:rPr lang="nb-NO" dirty="0"/>
              <a:t>Tilfredshet med studiestartsuka</a:t>
            </a:r>
          </a:p>
        </p:txBody>
      </p:sp>
      <p:sp>
        <p:nvSpPr>
          <p:cNvPr id="5" name="Undertittel 4">
            <a:extLst>
              <a:ext uri="{FF2B5EF4-FFF2-40B4-BE49-F238E27FC236}">
                <a16:creationId xmlns:a16="http://schemas.microsoft.com/office/drawing/2014/main" id="{96D58494-C7FE-E16B-6639-29272CC861A3}"/>
              </a:ext>
            </a:extLst>
          </p:cNvPr>
          <p:cNvSpPr>
            <a:spLocks noGrp="1"/>
          </p:cNvSpPr>
          <p:nvPr>
            <p:ph type="subTitle" idx="13"/>
          </p:nvPr>
        </p:nvSpPr>
        <p:spPr/>
        <p:txBody>
          <a:bodyPr/>
          <a:lstStyle/>
          <a:p>
            <a:endParaRPr lang="nb-NO"/>
          </a:p>
        </p:txBody>
      </p:sp>
      <p:sp>
        <p:nvSpPr>
          <p:cNvPr id="6" name="Plassholder for innhold 5">
            <a:extLst>
              <a:ext uri="{FF2B5EF4-FFF2-40B4-BE49-F238E27FC236}">
                <a16:creationId xmlns:a16="http://schemas.microsoft.com/office/drawing/2014/main" id="{6FD0BB94-F8A0-9C96-4C9F-BD7EA9C362F7}"/>
              </a:ext>
            </a:extLst>
          </p:cNvPr>
          <p:cNvSpPr>
            <a:spLocks noGrp="1"/>
          </p:cNvSpPr>
          <p:nvPr>
            <p:ph sz="quarter" idx="30"/>
          </p:nvPr>
        </p:nvSpPr>
        <p:spPr/>
        <p:txBody>
          <a:bodyPr/>
          <a:lstStyle/>
          <a:p>
            <a:r>
              <a:rPr lang="nb-NO" dirty="0"/>
              <a:t>Studentene rapporterer om høy grad av tilfredshet med studiestartsuka</a:t>
            </a:r>
          </a:p>
          <a:p>
            <a:endParaRPr lang="nb-NO" dirty="0"/>
          </a:p>
          <a:p>
            <a:r>
              <a:rPr lang="nb-NO" dirty="0"/>
              <a:t>Noe ulikheter på tvers </a:t>
            </a:r>
            <a:r>
              <a:rPr lang="nb-NO"/>
              <a:t>av fakulteter</a:t>
            </a:r>
            <a:endParaRPr lang="nb-NO" dirty="0"/>
          </a:p>
        </p:txBody>
      </p:sp>
      <p:sp>
        <p:nvSpPr>
          <p:cNvPr id="8" name="Plassholder for tekst 7">
            <a:extLst>
              <a:ext uri="{FF2B5EF4-FFF2-40B4-BE49-F238E27FC236}">
                <a16:creationId xmlns:a16="http://schemas.microsoft.com/office/drawing/2014/main" id="{11963A70-8CCD-49E3-4EF2-812619506B5D}"/>
              </a:ext>
            </a:extLst>
          </p:cNvPr>
          <p:cNvSpPr>
            <a:spLocks noGrp="1"/>
          </p:cNvSpPr>
          <p:nvPr>
            <p:ph type="body" sz="quarter" idx="16"/>
          </p:nvPr>
        </p:nvSpPr>
        <p:spPr/>
        <p:txBody>
          <a:bodyPr/>
          <a:lstStyle/>
          <a:p>
            <a:endParaRPr lang="nb-NO"/>
          </a:p>
        </p:txBody>
      </p:sp>
      <p:graphicFrame>
        <p:nvGraphicFramePr>
          <p:cNvPr id="9" name="Diagram 8">
            <a:extLst>
              <a:ext uri="{FF2B5EF4-FFF2-40B4-BE49-F238E27FC236}">
                <a16:creationId xmlns:a16="http://schemas.microsoft.com/office/drawing/2014/main" id="{F51D531A-D701-101E-88F7-1C1423030207}"/>
              </a:ext>
            </a:extLst>
          </p:cNvPr>
          <p:cNvGraphicFramePr>
            <a:graphicFrameLocks/>
          </p:cNvGraphicFramePr>
          <p:nvPr>
            <p:extLst>
              <p:ext uri="{D42A27DB-BD31-4B8C-83A1-F6EECF244321}">
                <p14:modId xmlns:p14="http://schemas.microsoft.com/office/powerpoint/2010/main" val="2488647396"/>
              </p:ext>
            </p:extLst>
          </p:nvPr>
        </p:nvGraphicFramePr>
        <p:xfrm>
          <a:off x="7259953" y="438959"/>
          <a:ext cx="4572000" cy="532599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747123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tema">
  <a:themeElements>
    <a:clrScheme name="Office Theme">
      <a:dk1>
        <a:sysClr val="windowText" lastClr="000000"/>
      </a:dk1>
      <a:lt1>
        <a:sysClr val="window" lastClr="FFFFFF"/>
      </a:lt1>
      <a:dk2>
        <a:srgbClr val="44546A"/>
      </a:dk2>
      <a:lt2>
        <a:srgbClr val="E7E6E6"/>
      </a:lt2>
      <a:accent1>
        <a:srgbClr val="FB6666"/>
      </a:accent1>
      <a:accent2>
        <a:srgbClr val="FFFEA7"/>
      </a:accent2>
      <a:accent3>
        <a:srgbClr val="86A4F7"/>
      </a:accent3>
      <a:accent4>
        <a:srgbClr val="E6ECFF"/>
      </a:accent4>
      <a:accent5>
        <a:srgbClr val="FEA11B"/>
      </a:accent5>
      <a:accent6>
        <a:srgbClr val="3E31D6"/>
      </a:accent6>
      <a:hlink>
        <a:srgbClr val="0563C1"/>
      </a:hlink>
      <a:folHlink>
        <a:srgbClr val="954F72"/>
      </a:folHlink>
    </a:clrScheme>
    <a:fontScheme name="Custom 17">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O_PPT_NO.potx" id="{1743C27B-9688-4D04-AF9C-788DD1657B6E}" vid="{2CEB4690-DFC0-4F66-8E22-21C9E6A1EB4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5C67E6E5B336A649A46C794A5B1656E2" ma:contentTypeVersion="15" ma:contentTypeDescription="Opprett et nytt dokument." ma:contentTypeScope="" ma:versionID="b6054ad936129fa9671653033f63269f">
  <xsd:schema xmlns:xsd="http://www.w3.org/2001/XMLSchema" xmlns:xs="http://www.w3.org/2001/XMLSchema" xmlns:p="http://schemas.microsoft.com/office/2006/metadata/properties" xmlns:ns2="7b56e83e-8d15-4a2f-bb65-29e2119eddbf" xmlns:ns3="0780ee21-7733-4938-ac71-659a1ae56f41" targetNamespace="http://schemas.microsoft.com/office/2006/metadata/properties" ma:root="true" ma:fieldsID="a10e29b2c564da2cd99cf4bdaa4e85dd" ns2:_="" ns3:_="">
    <xsd:import namespace="7b56e83e-8d15-4a2f-bb65-29e2119eddbf"/>
    <xsd:import namespace="0780ee21-7733-4938-ac71-659a1ae56f4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56e83e-8d15-4a2f-bb65-29e2119edd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Bildemerkelapper" ma:readOnly="false" ma:fieldId="{5cf76f15-5ced-4ddc-b409-7134ff3c332f}" ma:taxonomyMulti="true" ma:sspId="c22fd018-c39b-462c-89de-126a365ef11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780ee21-7733-4938-ac71-659a1ae56f41" elementFormDefault="qualified">
    <xsd:import namespace="http://schemas.microsoft.com/office/2006/documentManagement/types"/>
    <xsd:import namespace="http://schemas.microsoft.com/office/infopath/2007/PartnerControls"/>
    <xsd:element name="SharedWithUsers" ma:index="14"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Delingsdetaljer" ma:internalName="SharedWithDetails" ma:readOnly="true">
      <xsd:simpleType>
        <xsd:restriction base="dms:Note">
          <xsd:maxLength value="255"/>
        </xsd:restriction>
      </xsd:simpleType>
    </xsd:element>
    <xsd:element name="TaxCatchAll" ma:index="20" nillable="true" ma:displayName="Taxonomy Catch All Column" ma:hidden="true" ma:list="{9a487eda-1afd-451e-b9f8-9633579dd44e}" ma:internalName="TaxCatchAll" ma:showField="CatchAllData" ma:web="0780ee21-7733-4938-ac71-659a1ae56f4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b56e83e-8d15-4a2f-bb65-29e2119eddbf">
      <Terms xmlns="http://schemas.microsoft.com/office/infopath/2007/PartnerControls"/>
    </lcf76f155ced4ddcb4097134ff3c332f>
    <TaxCatchAll xmlns="0780ee21-7733-4938-ac71-659a1ae56f41"/>
  </documentManagement>
</p:properties>
</file>

<file path=customXml/itemProps1.xml><?xml version="1.0" encoding="utf-8"?>
<ds:datastoreItem xmlns:ds="http://schemas.openxmlformats.org/officeDocument/2006/customXml" ds:itemID="{2FD42CD3-544D-4E8D-A9D5-ACE4D88A60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b56e83e-8d15-4a2f-bb65-29e2119eddbf"/>
    <ds:schemaRef ds:uri="0780ee21-7733-4938-ac71-659a1ae56f4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84213E5-2D10-47A0-9EC6-16DB2B77A2C3}">
  <ds:schemaRefs>
    <ds:schemaRef ds:uri="http://schemas.microsoft.com/sharepoint/v3/contenttype/forms"/>
  </ds:schemaRefs>
</ds:datastoreItem>
</file>

<file path=customXml/itemProps3.xml><?xml version="1.0" encoding="utf-8"?>
<ds:datastoreItem xmlns:ds="http://schemas.openxmlformats.org/officeDocument/2006/customXml" ds:itemID="{89B9CF10-6C6A-444C-B05E-E78C1785A52C}">
  <ds:schemaRefs>
    <ds:schemaRef ds:uri="http://www.w3.org/XML/1998/namespace"/>
    <ds:schemaRef ds:uri="http://schemas.microsoft.com/office/2006/documentManagement/types"/>
    <ds:schemaRef ds:uri="http://purl.org/dc/terms/"/>
    <ds:schemaRef ds:uri="http://purl.org/dc/dcmitype/"/>
    <ds:schemaRef ds:uri="http://schemas.microsoft.com/office/2006/metadata/properties"/>
    <ds:schemaRef ds:uri="http://purl.org/dc/elements/1.1/"/>
    <ds:schemaRef ds:uri="0780ee21-7733-4938-ac71-659a1ae56f41"/>
    <ds:schemaRef ds:uri="http://schemas.microsoft.com/office/infopath/2007/PartnerControls"/>
    <ds:schemaRef ds:uri="http://schemas.openxmlformats.org/package/2006/metadata/core-properties"/>
    <ds:schemaRef ds:uri="7b56e83e-8d15-4a2f-bb65-29e2119eddbf"/>
  </ds:schemaRefs>
</ds:datastoreItem>
</file>

<file path=docMetadata/LabelInfo.xml><?xml version="1.0" encoding="utf-8"?>
<clbl:labelList xmlns:clbl="http://schemas.microsoft.com/office/2020/mipLabelMetadata">
  <clbl:label id="{463b6811-b0a4-4b2a-b932-72c4c970c5d2}" enabled="0" method="" siteId="{463b6811-b0a4-4b2a-b932-72c4c970c5d2}" removed="1"/>
</clbl:labelList>
</file>

<file path=docProps/app.xml><?xml version="1.0" encoding="utf-8"?>
<Properties xmlns="http://schemas.openxmlformats.org/officeDocument/2006/extended-properties" xmlns:vt="http://schemas.openxmlformats.org/officeDocument/2006/docPropsVTypes">
  <Template>UiO Norsk</Template>
  <TotalTime>3059</TotalTime>
  <Words>1385</Words>
  <Application>Microsoft Office PowerPoint</Application>
  <PresentationFormat>Widescreen</PresentationFormat>
  <Paragraphs>156</Paragraphs>
  <Slides>22</Slides>
  <Notes>0</Notes>
  <HiddenSlides>0</HiddenSlides>
  <MMClips>0</MMClips>
  <ScaleCrop>false</ScaleCrop>
  <HeadingPairs>
    <vt:vector size="8" baseType="variant">
      <vt:variant>
        <vt:lpstr>Brukte skrifter</vt:lpstr>
      </vt:variant>
      <vt:variant>
        <vt:i4>4</vt:i4>
      </vt:variant>
      <vt:variant>
        <vt:lpstr>Tema</vt:lpstr>
      </vt:variant>
      <vt:variant>
        <vt:i4>1</vt:i4>
      </vt:variant>
      <vt:variant>
        <vt:lpstr>Innebygde OLE-servere</vt:lpstr>
      </vt:variant>
      <vt:variant>
        <vt:i4>1</vt:i4>
      </vt:variant>
      <vt:variant>
        <vt:lpstr>Lysbildetitler</vt:lpstr>
      </vt:variant>
      <vt:variant>
        <vt:i4>22</vt:i4>
      </vt:variant>
    </vt:vector>
  </HeadingPairs>
  <TitlesOfParts>
    <vt:vector size="28" baseType="lpstr">
      <vt:lpstr>Arial</vt:lpstr>
      <vt:lpstr>Arial, sans-serif</vt:lpstr>
      <vt:lpstr>Calibri</vt:lpstr>
      <vt:lpstr>Wingdings</vt:lpstr>
      <vt:lpstr>Office-tema</vt:lpstr>
      <vt:lpstr>think-cell Slide</vt:lpstr>
      <vt:lpstr>Hvorfor har vi sendt studentene en spørreundersøkelse?</vt:lpstr>
      <vt:lpstr>Feilkilder / forhold å være oppmerksom på</vt:lpstr>
      <vt:lpstr>Om undersøkelsen</vt:lpstr>
      <vt:lpstr>1. Hvem deltar i studiestartsuka</vt:lpstr>
      <vt:lpstr>1. Hvem deltar i studiestartsuka</vt:lpstr>
      <vt:lpstr>1. Hvem deltar i studiestartsuka</vt:lpstr>
      <vt:lpstr>1. Hvem deltar i studiestartsuka</vt:lpstr>
      <vt:lpstr>1. Hvem deltar i studiestartsuka</vt:lpstr>
      <vt:lpstr>1. Hvem deltar i studiestartsuka</vt:lpstr>
      <vt:lpstr>1. Hvem deltar i studiestartsuka</vt:lpstr>
      <vt:lpstr>1. Hvem deltar i studiestartsuka</vt:lpstr>
      <vt:lpstr>1. Hvem deltar i studiestartsuka</vt:lpstr>
      <vt:lpstr>1. Hvem deltar i studiestartsuka</vt:lpstr>
      <vt:lpstr>2. Hvor mye har studiestartsuka å si for å knytte bånd til medstudentene </vt:lpstr>
      <vt:lpstr>2. Hvor mye har studiestartsuka å si for å knytte bånd til medstudentene </vt:lpstr>
      <vt:lpstr>2. Hvor mye har studiestartsuka å si for å knytte bånd til medstudentene </vt:lpstr>
      <vt:lpstr>2. Hvor mye har studiestartsuka å si for å knytte bånd til medstudentene </vt:lpstr>
      <vt:lpstr>2. Hvor mye har studiestartsuka å si for å knytte bånd til medstudentene </vt:lpstr>
      <vt:lpstr>2. Hvor mye har studiestartsuka å si for å knytte bånd til medstudentene </vt:lpstr>
      <vt:lpstr>2. Hvor mye har studiestartsuka å si for å knytte bånd til medstudentene </vt:lpstr>
      <vt:lpstr>2. Hvor mye har studiestartsuka å si for å knytte bånd til medstudentene</vt:lpstr>
      <vt:lpstr>Tilfredshet med studiestartsuka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Studiestartsnettverket</dc:title>
  <dc:creator>Morten Aase Løver</dc:creator>
  <cp:lastModifiedBy>Ingrid Sand</cp:lastModifiedBy>
  <cp:revision>4</cp:revision>
  <dcterms:created xsi:type="dcterms:W3CDTF">2024-09-18T06:33:35Z</dcterms:created>
  <dcterms:modified xsi:type="dcterms:W3CDTF">2024-11-29T13:32:37Z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0x0101005C67E6E5B336A649A46C794A5B1656E2</vt:lpwstr>
  </property>
  <property fmtid="{D5CDD505-2E9C-101B-9397-08002B2CF9AE}" pid="3" name="MediaServiceImageTags">
    <vt:lpwstr/>
  </property>
  <property fmtid="{D5CDD505-2E9C-101B-9397-08002B2CF9AE}" pid="4" name="_dlc_DocIdItemGuid">
    <vt:lpwstr>e1ba8df5-1c55-4d83-8486-5b6b738896d5</vt:lpwstr>
  </property>
</Properties>
</file>