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8" r:id="rId2"/>
    <p:sldId id="260" r:id="rId3"/>
    <p:sldId id="268" r:id="rId4"/>
    <p:sldId id="266" r:id="rId5"/>
    <p:sldId id="267" r:id="rId6"/>
    <p:sldId id="269" r:id="rId7"/>
    <p:sldId id="270" r:id="rId8"/>
    <p:sldId id="265" r:id="rId9"/>
    <p:sldId id="264" r:id="rId10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40" autoAdjust="0"/>
    <p:restoredTop sz="94660"/>
  </p:normalViewPr>
  <p:slideViewPr>
    <p:cSldViewPr snapToGrid="0">
      <p:cViewPr varScale="1">
        <p:scale>
          <a:sx n="170" d="100"/>
          <a:sy n="170" d="100"/>
        </p:scale>
        <p:origin x="14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82D25-5E3E-4D19-B9B5-C5368AFA4DCC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31EC7-D06B-4BCB-9495-B58ECEE6939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375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fil/nettarbeid/veiledninger/tema/studier/arshjul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Hovedoverskriften</a:t>
            </a:r>
            <a:r>
              <a:rPr lang="nb-NO" dirty="0" smtClean="0"/>
              <a:t> vil være at instituttene må ta et større ansvar i kvalitetssikringen av emnebeskrivelsene og arbeidet med disse. </a:t>
            </a:r>
          </a:p>
          <a:p>
            <a:r>
              <a:rPr lang="nb-NO" dirty="0" smtClean="0"/>
              <a:t>En</a:t>
            </a:r>
            <a:r>
              <a:rPr lang="nb-NO" baseline="0" dirty="0" smtClean="0"/>
              <a:t> konsekvens av implementeringen av </a:t>
            </a:r>
            <a:r>
              <a:rPr lang="nb-NO" baseline="0" dirty="0" err="1" smtClean="0"/>
              <a:t>EpN</a:t>
            </a:r>
            <a:r>
              <a:rPr lang="nb-NO" baseline="0" dirty="0" smtClean="0"/>
              <a:t> er tidsskjema for arbeidet/prosessen og implikasjoner som dette får videre.</a:t>
            </a:r>
          </a:p>
          <a:p>
            <a:r>
              <a:rPr lang="nb-NO" baseline="0" dirty="0" smtClean="0"/>
              <a:t>Bildet ser slik ut.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A9B27C-C4E3-49C3-B409-F6B87CBD167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579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Hovedoverskriften</a:t>
            </a:r>
            <a:r>
              <a:rPr lang="nb-NO" dirty="0" smtClean="0"/>
              <a:t> vil være at instituttene må ta et større ansvar i kvalitetssikringen av emnebeskrivelsene og arbeidet med disse. </a:t>
            </a:r>
          </a:p>
          <a:p>
            <a:r>
              <a:rPr lang="nb-NO" dirty="0" smtClean="0"/>
              <a:t>En</a:t>
            </a:r>
            <a:r>
              <a:rPr lang="nb-NO" baseline="0" dirty="0" smtClean="0"/>
              <a:t> konsekvens av implementeringen av </a:t>
            </a:r>
            <a:r>
              <a:rPr lang="nb-NO" baseline="0" dirty="0" err="1" smtClean="0"/>
              <a:t>EpN</a:t>
            </a:r>
            <a:r>
              <a:rPr lang="nb-NO" baseline="0" dirty="0" smtClean="0"/>
              <a:t> er tidsskjema for arbeidet/prosessen og implikasjoner som dette får videre.</a:t>
            </a:r>
          </a:p>
          <a:p>
            <a:r>
              <a:rPr lang="nb-NO" baseline="0" dirty="0" smtClean="0"/>
              <a:t>Bildet ser slik ut.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A9B27C-C4E3-49C3-B409-F6B87CBD167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238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>
                <a:hlinkClick r:id="rId3"/>
              </a:rPr>
              <a:t>https://www.uio.no/for-ansatte/arbeidsstotte/profil/nettarbeid/veiledninger/tema/studier/arshjul/</a:t>
            </a:r>
            <a:r>
              <a:rPr lang="nb-NO" dirty="0" smtClean="0"/>
              <a:t> </a:t>
            </a:r>
          </a:p>
          <a:p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84DA7-5EB4-46B1-BE0E-1FBE0BF0B15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10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19.08.2020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19.08.2020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19.08.2020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19.08.2020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F67D60CC-BAAE-4DEB-A8DF-31D87F7862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8BED1D3-08D3-4E43-88C8-C0FFC501BD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EpN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7D24863-802B-4A4C-B30E-721D03F576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Oppsummering 2020H</a:t>
            </a:r>
          </a:p>
          <a:p>
            <a:r>
              <a:rPr lang="nb-NO" dirty="0" smtClean="0"/>
              <a:t>Plan 2021V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77292D7-7EA2-4AA0-95AF-FDA6B7F5B9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Zoom-temamøte</a:t>
            </a:r>
          </a:p>
          <a:p>
            <a:r>
              <a:rPr lang="nb-NO" dirty="0" smtClean="0"/>
              <a:t>04.06.2020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008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interne </a:t>
            </a:r>
            <a:r>
              <a:rPr lang="nb-NO" sz="2000" dirty="0"/>
              <a:t>prosesser - lokale tidsplaner, påkobling av lærere etc</a:t>
            </a:r>
            <a:r>
              <a:rPr lang="nb-NO" sz="2000" dirty="0" smtClean="0"/>
              <a:t>.</a:t>
            </a:r>
          </a:p>
          <a:p>
            <a:r>
              <a:rPr lang="nb-NO" sz="2000" dirty="0" smtClean="0"/>
              <a:t>noe </a:t>
            </a:r>
            <a:r>
              <a:rPr lang="nb-NO" sz="2000" dirty="0"/>
              <a:t>dere ønsker fra </a:t>
            </a:r>
            <a:r>
              <a:rPr lang="nb-NO" sz="2000" dirty="0" smtClean="0"/>
              <a:t>oss</a:t>
            </a:r>
          </a:p>
          <a:p>
            <a:r>
              <a:rPr lang="nb-NO" sz="2000" dirty="0" smtClean="0"/>
              <a:t>hva </a:t>
            </a:r>
            <a:r>
              <a:rPr lang="nb-NO" sz="2000" dirty="0"/>
              <a:t>fungerer bra/mindre bra</a:t>
            </a:r>
            <a:r>
              <a:rPr lang="nb-NO" sz="2000" dirty="0" smtClean="0"/>
              <a:t>......</a:t>
            </a:r>
            <a:endParaRPr lang="nb-NO" sz="20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41601" y="440436"/>
            <a:ext cx="7922703" cy="360045"/>
          </a:xfrm>
        </p:spPr>
        <p:txBody>
          <a:bodyPr/>
          <a:lstStyle/>
          <a:p>
            <a:r>
              <a:rPr lang="nb-NO" dirty="0" smtClean="0"/>
              <a:t>Nyheter om </a:t>
            </a:r>
            <a:r>
              <a:rPr lang="nb-NO" dirty="0" err="1" smtClean="0"/>
              <a:t>EpN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 kommer en ny versjon til test i sommer/tidlig høst som vil innebære omfattende endringer:</a:t>
            </a:r>
          </a:p>
          <a:p>
            <a:r>
              <a:rPr lang="nb-NO" dirty="0" smtClean="0"/>
              <a:t>Testing </a:t>
            </a:r>
            <a:r>
              <a:rPr lang="nb-NO" dirty="0"/>
              <a:t>av ny funksjonalitet med vurderingsmodul</a:t>
            </a:r>
          </a:p>
          <a:p>
            <a:r>
              <a:rPr lang="nb-NO" dirty="0"/>
              <a:t>O</a:t>
            </a:r>
            <a:r>
              <a:rPr lang="nb-NO" dirty="0" smtClean="0"/>
              <a:t>mskriving </a:t>
            </a:r>
            <a:r>
              <a:rPr lang="nb-NO" dirty="0"/>
              <a:t>av applikasjonen og gi den mer håndterbar teknologi</a:t>
            </a:r>
          </a:p>
          <a:p>
            <a:r>
              <a:rPr lang="nb-NO" dirty="0" err="1" smtClean="0"/>
              <a:t>EpN</a:t>
            </a:r>
            <a:r>
              <a:rPr lang="nb-NO" dirty="0" smtClean="0"/>
              <a:t>-utviklingen </a:t>
            </a:r>
            <a:r>
              <a:rPr lang="nb-NO" dirty="0"/>
              <a:t>skjer trinnvis, for å unngå at utviklingen stopper opp </a:t>
            </a:r>
            <a:r>
              <a:rPr lang="nb-NO" dirty="0" err="1"/>
              <a:t>pga</a:t>
            </a:r>
            <a:r>
              <a:rPr lang="nb-NO" dirty="0"/>
              <a:t> for store endringer.</a:t>
            </a:r>
          </a:p>
          <a:p>
            <a:r>
              <a:rPr lang="nb-NO" dirty="0" smtClean="0"/>
              <a:t>Ingen konkrete svar på status for </a:t>
            </a:r>
            <a:r>
              <a:rPr lang="nb-NO" dirty="0"/>
              <a:t>ønsket om </a:t>
            </a:r>
            <a:r>
              <a:rPr lang="nb-NO" dirty="0" smtClean="0"/>
              <a:t>standardtekster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Nå </a:t>
            </a:r>
            <a:r>
              <a:rPr lang="nb-NO" dirty="0"/>
              <a:t>prioriteres vurderingsmodulen og omskrivingen av applikasjonen.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116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497" y="292271"/>
            <a:ext cx="7918546" cy="490275"/>
          </a:xfrm>
        </p:spPr>
        <p:txBody>
          <a:bodyPr>
            <a:normAutofit/>
          </a:bodyPr>
          <a:lstStyle/>
          <a:p>
            <a:r>
              <a:rPr lang="nb-NO" dirty="0" smtClean="0"/>
              <a:t>Tidslinje </a:t>
            </a:r>
            <a:r>
              <a:rPr lang="nb-NO" dirty="0" err="1" smtClean="0"/>
              <a:t>EpN</a:t>
            </a:r>
            <a:r>
              <a:rPr lang="nb-NO" dirty="0" smtClean="0"/>
              <a:t> for planlegging av 2021V</a:t>
            </a:r>
            <a:endParaRPr lang="nb-NO" dirty="0"/>
          </a:p>
        </p:txBody>
      </p:sp>
      <p:grpSp>
        <p:nvGrpSpPr>
          <p:cNvPr id="3" name="Group 2"/>
          <p:cNvGrpSpPr/>
          <p:nvPr/>
        </p:nvGrpSpPr>
        <p:grpSpPr>
          <a:xfrm>
            <a:off x="127363" y="1197769"/>
            <a:ext cx="8856617" cy="3646655"/>
            <a:chOff x="285234" y="1493580"/>
            <a:chExt cx="8211066" cy="3052979"/>
          </a:xfrm>
        </p:grpSpPr>
        <p:sp>
          <p:nvSpPr>
            <p:cNvPr id="5" name="Notched Right Arrow 4"/>
            <p:cNvSpPr/>
            <p:nvPr/>
          </p:nvSpPr>
          <p:spPr>
            <a:xfrm>
              <a:off x="576263" y="2358073"/>
              <a:ext cx="7920037" cy="1224280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285234" y="1628721"/>
              <a:ext cx="1438049" cy="1103854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b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10. </a:t>
              </a:r>
              <a:r>
                <a:rPr lang="en-US" sz="1400" b="1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juni</a:t>
              </a:r>
              <a:endPara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Overføring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EpN</a:t>
              </a:r>
              <a:endPara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851224" y="2817178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1388952" y="3209036"/>
              <a:ext cx="1494570" cy="1337523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t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26. </a:t>
              </a:r>
              <a:r>
                <a:rPr lang="en-US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a</a:t>
              </a:r>
              <a:r>
                <a:rPr lang="en-US" sz="1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ugust</a:t>
              </a:r>
              <a:endPara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Senest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vitenskapelige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inn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i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EpN</a:t>
              </a:r>
              <a:endPara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83203" y="2817177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3212418" y="2858263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b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før</a:t>
              </a:r>
              <a:r>
                <a:rPr lang="en-US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16. </a:t>
              </a:r>
              <a:r>
                <a:rPr lang="en-US" sz="1400" b="1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september</a:t>
              </a:r>
              <a:endPara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UU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eller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tilsvarende</a:t>
              </a:r>
              <a:endPara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696212" y="2817177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3036370" y="2018225"/>
              <a:ext cx="1721668" cy="133986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t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ts val="588"/>
                </a:spcAft>
                <a:defRPr/>
              </a:pPr>
              <a:r>
                <a:rPr lang="en-US" sz="1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16. </a:t>
              </a:r>
              <a:r>
                <a:rPr lang="en-US" sz="1400" b="1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september</a:t>
              </a:r>
              <a:endPara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ts val="588"/>
                </a:spcAft>
                <a:defRPr/>
              </a:pP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Siste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frist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studieplan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MN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7382871" y="2827736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4644701" y="1493580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b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ca 1.-15. </a:t>
              </a:r>
              <a:r>
                <a:rPr lang="en-US" sz="1400" b="1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oktober</a:t>
              </a:r>
              <a:endPara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Overføring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EpN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FS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Vortex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4961392" y="2817177"/>
              <a:ext cx="736188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1" name="Freeform 20"/>
          <p:cNvSpPr/>
          <p:nvPr/>
        </p:nvSpPr>
        <p:spPr>
          <a:xfrm>
            <a:off x="7124901" y="1400735"/>
            <a:ext cx="1373734" cy="1223903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37" tIns="99537" rIns="99537" bIns="99537" numCol="1" spcCol="1270" anchor="b" anchorCtr="0">
            <a:noAutofit/>
          </a:bodyPr>
          <a:lstStyle/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ca </a:t>
            </a:r>
            <a:r>
              <a:rPr lang="en-US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25.november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Publisering 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Vortex</a:t>
            </a:r>
          </a:p>
        </p:txBody>
      </p:sp>
      <p:sp>
        <p:nvSpPr>
          <p:cNvPr id="18" name="Freeform 17"/>
          <p:cNvSpPr/>
          <p:nvPr/>
        </p:nvSpPr>
        <p:spPr>
          <a:xfrm>
            <a:off x="2789852" y="1365034"/>
            <a:ext cx="2368397" cy="1600406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37" tIns="99537" rIns="99537" bIns="99537" numCol="1" spcCol="1270" anchor="t" anchorCtr="0">
            <a:noAutofit/>
          </a:bodyPr>
          <a:lstStyle/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ts val="588"/>
              </a:spcAft>
              <a:defRPr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Frist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innmelding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skriftlig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digital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eksamen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698" y="2778750"/>
            <a:ext cx="810838" cy="377985"/>
          </a:xfrm>
          <a:prstGeom prst="rect">
            <a:avLst/>
          </a:prstGeom>
        </p:spPr>
      </p:pic>
      <p:sp>
        <p:nvSpPr>
          <p:cNvPr id="20" name="Freeform 13"/>
          <p:cNvSpPr/>
          <p:nvPr/>
        </p:nvSpPr>
        <p:spPr>
          <a:xfrm>
            <a:off x="6174522" y="3185549"/>
            <a:ext cx="1586753" cy="1462351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37" tIns="99537" rIns="99537" bIns="99537" numCol="1" spcCol="1270" anchor="b" anchorCtr="0">
            <a:noAutofit/>
          </a:bodyPr>
          <a:lstStyle/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ca </a:t>
            </a:r>
            <a:r>
              <a:rPr lang="en-US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15</a:t>
            </a:r>
            <a:r>
              <a: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. </a:t>
            </a:r>
            <a:r>
              <a:rPr lang="en-US" sz="1400" b="1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oktober</a:t>
            </a:r>
            <a:r>
              <a:rPr lang="en-US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– 25. </a:t>
            </a:r>
            <a:r>
              <a:rPr lang="en-US" sz="1400" b="1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november</a:t>
            </a:r>
            <a:endParaRPr lang="en-US" sz="14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Kvalitetssjekk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</a:p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og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</a:p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tidlig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publisering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1951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497" y="292271"/>
            <a:ext cx="7918546" cy="490275"/>
          </a:xfrm>
        </p:spPr>
        <p:txBody>
          <a:bodyPr>
            <a:normAutofit/>
          </a:bodyPr>
          <a:lstStyle/>
          <a:p>
            <a:r>
              <a:rPr lang="nb-NO" dirty="0" smtClean="0"/>
              <a:t>Tidslinje </a:t>
            </a:r>
            <a:r>
              <a:rPr lang="nb-NO" dirty="0" err="1" smtClean="0"/>
              <a:t>EpN</a:t>
            </a:r>
            <a:r>
              <a:rPr lang="nb-NO" dirty="0" smtClean="0"/>
              <a:t> for planlegging av 2021V</a:t>
            </a:r>
            <a:endParaRPr lang="nb-NO" dirty="0"/>
          </a:p>
        </p:txBody>
      </p:sp>
      <p:grpSp>
        <p:nvGrpSpPr>
          <p:cNvPr id="3" name="Group 2"/>
          <p:cNvGrpSpPr/>
          <p:nvPr/>
        </p:nvGrpSpPr>
        <p:grpSpPr>
          <a:xfrm>
            <a:off x="127363" y="1197769"/>
            <a:ext cx="8856617" cy="3654185"/>
            <a:chOff x="285234" y="1493580"/>
            <a:chExt cx="8211066" cy="3059283"/>
          </a:xfrm>
        </p:grpSpPr>
        <p:sp>
          <p:nvSpPr>
            <p:cNvPr id="5" name="Notched Right Arrow 4"/>
            <p:cNvSpPr/>
            <p:nvPr/>
          </p:nvSpPr>
          <p:spPr>
            <a:xfrm>
              <a:off x="576263" y="2358073"/>
              <a:ext cx="7920037" cy="1224280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285234" y="1628721"/>
              <a:ext cx="1438049" cy="1103854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b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10. </a:t>
              </a:r>
              <a:r>
                <a:rPr lang="en-US" sz="1400" b="1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juni</a:t>
              </a:r>
              <a:endPara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Overføring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EpN</a:t>
              </a:r>
              <a:endPara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851224" y="2817178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1388952" y="3215340"/>
              <a:ext cx="1494570" cy="1337523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t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b="1" i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26. august</a:t>
              </a:r>
              <a:endParaRPr lang="en-US" sz="1400" b="1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Senest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vitenskapelige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inn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i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EpN</a:t>
              </a:r>
              <a:endPara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83203" y="2817177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3086878" y="2732575"/>
              <a:ext cx="1557824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b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før</a:t>
              </a:r>
              <a:r>
                <a:rPr lang="en-US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23. </a:t>
              </a:r>
              <a:r>
                <a:rPr lang="en-US" sz="1400" b="1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september</a:t>
              </a:r>
              <a:endParaRPr lang="en-US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UU </a:t>
              </a:r>
              <a:r>
                <a:rPr lang="en-US" sz="1400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eller</a:t>
              </a:r>
              <a:r>
                <a:rPr lang="en-US" sz="14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tilsvarende</a:t>
              </a:r>
              <a:endPara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696212" y="2817177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3036370" y="2018225"/>
              <a:ext cx="1721668" cy="133986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t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ts val="588"/>
                </a:spcAft>
                <a:defRPr/>
              </a:pPr>
              <a:r>
                <a:rPr lang="en-US" sz="1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23. </a:t>
              </a:r>
              <a:r>
                <a:rPr lang="en-US" sz="1400" b="1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september</a:t>
              </a:r>
              <a:endPara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ts val="588"/>
                </a:spcAft>
                <a:defRPr/>
              </a:pP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Siste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frist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studieplan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MN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7382871" y="2827736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4644701" y="1493580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37" tIns="99537" rIns="99537" bIns="99537" numCol="1" spcCol="1270" anchor="b" anchorCtr="0">
              <a:noAutofit/>
            </a:bodyPr>
            <a:lstStyle/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ca </a:t>
              </a:r>
              <a:r>
                <a:rPr lang="en-US" sz="1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7.-21. </a:t>
              </a:r>
              <a:r>
                <a:rPr lang="en-US" sz="1400" b="1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oktober</a:t>
              </a:r>
              <a:endPara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62209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Overføring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EpN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FS </a:t>
              </a:r>
              <a:r>
                <a:rPr lang="en-US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Vortex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4961392" y="2817177"/>
              <a:ext cx="736188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1" name="Freeform 20"/>
          <p:cNvSpPr/>
          <p:nvPr/>
        </p:nvSpPr>
        <p:spPr>
          <a:xfrm>
            <a:off x="7124901" y="1400735"/>
            <a:ext cx="1373734" cy="1223903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37" tIns="99537" rIns="99537" bIns="99537" numCol="1" spcCol="1270" anchor="b" anchorCtr="0">
            <a:noAutofit/>
          </a:bodyPr>
          <a:lstStyle/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ca </a:t>
            </a:r>
            <a:r>
              <a:rPr lang="en-US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25.november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Publisering 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Vortex</a:t>
            </a:r>
          </a:p>
        </p:txBody>
      </p:sp>
      <p:sp>
        <p:nvSpPr>
          <p:cNvPr id="18" name="Freeform 17"/>
          <p:cNvSpPr/>
          <p:nvPr/>
        </p:nvSpPr>
        <p:spPr>
          <a:xfrm>
            <a:off x="2789852" y="1365034"/>
            <a:ext cx="2368397" cy="1600406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37" tIns="99537" rIns="99537" bIns="99537" numCol="1" spcCol="1270" anchor="t" anchorCtr="0">
            <a:noAutofit/>
          </a:bodyPr>
          <a:lstStyle/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ts val="588"/>
              </a:spcAft>
              <a:defRPr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Frist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innmelding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skriftlig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digital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eksamen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698" y="2778750"/>
            <a:ext cx="810838" cy="377985"/>
          </a:xfrm>
          <a:prstGeom prst="rect">
            <a:avLst/>
          </a:prstGeom>
        </p:spPr>
      </p:pic>
      <p:sp>
        <p:nvSpPr>
          <p:cNvPr id="20" name="Freeform 13"/>
          <p:cNvSpPr/>
          <p:nvPr/>
        </p:nvSpPr>
        <p:spPr>
          <a:xfrm>
            <a:off x="6113399" y="3208500"/>
            <a:ext cx="1586753" cy="1462351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37" tIns="99537" rIns="99537" bIns="99537" numCol="1" spcCol="1270" anchor="b" anchorCtr="0">
            <a:noAutofit/>
          </a:bodyPr>
          <a:lstStyle/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ca </a:t>
            </a:r>
            <a:r>
              <a:rPr lang="en-US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21. </a:t>
            </a:r>
            <a:r>
              <a:rPr lang="en-US" sz="1400" b="1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oktober</a:t>
            </a:r>
            <a:r>
              <a:rPr lang="en-US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– 25. </a:t>
            </a:r>
            <a:r>
              <a:rPr lang="en-US" sz="1400" b="1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november</a:t>
            </a:r>
            <a:endParaRPr lang="en-US" sz="14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Kvalitetssjekk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</a:p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og</a:t>
            </a:r>
            <a:endParaRPr lang="en-US" sz="1400" dirty="0" smtClean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  <a:p>
            <a:pPr algn="ctr" defTabSz="62209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Tidlig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publisering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0568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50E432-B712-4DE6-A38B-905F9556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Beskjed: Fellestekster</a:t>
            </a:r>
            <a:endParaRPr lang="nb-NO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042564" y="1022394"/>
            <a:ext cx="3549690" cy="3492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33567" y="1022394"/>
            <a:ext cx="3780473" cy="30603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b="1" dirty="0" smtClean="0"/>
              <a:t>Fellestekst for hele UiO kommer i tillegg på semestersider «timeplan» og «eksamen: tid og sted»</a:t>
            </a:r>
          </a:p>
          <a:p>
            <a:pPr marL="0" indent="0">
              <a:buNone/>
            </a:pPr>
            <a:r>
              <a:rPr lang="nb-NO" sz="1200" dirty="0"/>
              <a:t>"Koronavirus: Det kan komme endringer i undervisning og eksamen. Alle endringer vil bli varslet."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341" y="4688858"/>
            <a:ext cx="3821151" cy="246221"/>
          </a:xfrm>
          <a:prstGeom prst="rect">
            <a:avLst/>
          </a:prstGeom>
          <a:solidFill>
            <a:srgbClr val="E4E0DB"/>
          </a:solidFill>
        </p:spPr>
        <p:txBody>
          <a:bodyPr wrap="square" rtlCol="0">
            <a:spAutoFit/>
          </a:bodyPr>
          <a:lstStyle/>
          <a:p>
            <a:endParaRPr lang="nb-NO" sz="1000" b="1" dirty="0"/>
          </a:p>
        </p:txBody>
      </p:sp>
      <p:sp>
        <p:nvSpPr>
          <p:cNvPr id="11" name="Right Arrow 10"/>
          <p:cNvSpPr/>
          <p:nvPr/>
        </p:nvSpPr>
        <p:spPr>
          <a:xfrm rot="20012677">
            <a:off x="3968184" y="3046710"/>
            <a:ext cx="1074458" cy="252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258364" y="3058648"/>
            <a:ext cx="3709898" cy="769441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smtClean="0"/>
              <a:t>Ny/redigert fellestekst på alle emnesider for vår og høst. </a:t>
            </a:r>
          </a:p>
          <a:p>
            <a:r>
              <a:rPr lang="nb-NO" sz="1100" dirty="0" smtClean="0"/>
              <a:t> </a:t>
            </a:r>
            <a:r>
              <a:rPr lang="nb-NO" sz="1100" b="1" dirty="0"/>
              <a:t>Nynorsk? Har du side på nynorsk? Si fra, så får skaffer vi oversettelse. </a:t>
            </a:r>
          </a:p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67831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Kan du ikke bruke fellesteksten? 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2272" y="3380351"/>
            <a:ext cx="7920990" cy="3060383"/>
          </a:xfrm>
        </p:spPr>
        <p:txBody>
          <a:bodyPr>
            <a:normAutofit/>
          </a:bodyPr>
          <a:lstStyle/>
          <a:p>
            <a:r>
              <a:rPr lang="nb-NO" sz="1200" dirty="0" smtClean="0"/>
              <a:t>Det er enkelt å ta vekk fellesteksten på emnesiden i </a:t>
            </a:r>
            <a:r>
              <a:rPr lang="nb-NO" sz="1200" dirty="0" err="1" smtClean="0"/>
              <a:t>Vortex</a:t>
            </a:r>
            <a:r>
              <a:rPr lang="nb-NO" sz="1200" dirty="0" smtClean="0"/>
              <a:t>, men </a:t>
            </a:r>
            <a:r>
              <a:rPr lang="nb-NO" sz="1200" b="1" dirty="0" smtClean="0"/>
              <a:t>husk at alle emner må ha et </a:t>
            </a:r>
            <a:r>
              <a:rPr lang="nb-NO" sz="1200" b="1" dirty="0"/>
              <a:t>forbehold om endringer i undervisning og eksamen </a:t>
            </a:r>
            <a:r>
              <a:rPr lang="nb-NO" sz="1200" dirty="0"/>
              <a:t>for resten av våren og for høsten 20. </a:t>
            </a:r>
          </a:p>
          <a:p>
            <a:r>
              <a:rPr lang="nb-NO" sz="1200" dirty="0" smtClean="0"/>
              <a:t>Du kan legge inn en egen spesifikk tekst for emnet i stedet for. Dette redigerbare feltet skal kun brukes til informasjon/forbehold knyttet til korona-situasjonen. Teksten skal være så kort som mulig. </a:t>
            </a:r>
            <a:endParaRPr lang="nb-NO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" y="980055"/>
            <a:ext cx="6597014" cy="224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 medarbeider studieplan - </a:t>
            </a:r>
            <a:r>
              <a:rPr lang="nb-NO" dirty="0" err="1" smtClean="0"/>
              <a:t>studieweb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2-årig vikariat for Sølvi - Pål </a:t>
            </a:r>
            <a:r>
              <a:rPr lang="nb-NO" dirty="0"/>
              <a:t>Rykkja Gilbert </a:t>
            </a:r>
          </a:p>
        </p:txBody>
      </p:sp>
    </p:spTree>
    <p:extLst>
      <p:ext uri="{BB962C8B-B14F-4D97-AF65-F5344CB8AC3E}">
        <p14:creationId xmlns:p14="http://schemas.microsoft.com/office/powerpoint/2010/main" val="2623882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Takk for oppmerksomheten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mn.uio.no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pptmal_2018_mn_uio (13)</Template>
  <TotalTime>152</TotalTime>
  <Words>481</Words>
  <Application>Microsoft Office PowerPoint</Application>
  <PresentationFormat>Egendefinert</PresentationFormat>
  <Paragraphs>73</Paragraphs>
  <Slides>9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Verdana</vt:lpstr>
      <vt:lpstr>Office-tema</vt:lpstr>
      <vt:lpstr>EpN</vt:lpstr>
      <vt:lpstr>Erfaringer</vt:lpstr>
      <vt:lpstr>Nyheter om EpN</vt:lpstr>
      <vt:lpstr>Tidslinje EpN for planlegging av 2021V</vt:lpstr>
      <vt:lpstr>Tidslinje EpN for planlegging av 2021V</vt:lpstr>
      <vt:lpstr>Beskjed: Fellestekster</vt:lpstr>
      <vt:lpstr>Kan du ikke bruke fellesteksten? </vt:lpstr>
      <vt:lpstr>Ny medarbeider studieplan - studieweb</vt:lpstr>
      <vt:lpstr>Takk for oppmerksomheten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EpN</dc:title>
  <dc:creator>Yvonne Halle</dc:creator>
  <cp:lastModifiedBy>Yvonne Halle</cp:lastModifiedBy>
  <cp:revision>9</cp:revision>
  <dcterms:created xsi:type="dcterms:W3CDTF">2020-06-04T07:41:50Z</dcterms:created>
  <dcterms:modified xsi:type="dcterms:W3CDTF">2020-08-19T09:06:03Z</dcterms:modified>
</cp:coreProperties>
</file>