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2" r:id="rId1"/>
  </p:sldMasterIdLst>
  <p:notesMasterIdLst>
    <p:notesMasterId r:id="rId23"/>
  </p:notesMasterIdLst>
  <p:handoutMasterIdLst>
    <p:handoutMasterId r:id="rId24"/>
  </p:handoutMasterIdLst>
  <p:sldIdLst>
    <p:sldId id="344" r:id="rId2"/>
    <p:sldId id="345" r:id="rId3"/>
    <p:sldId id="346" r:id="rId4"/>
    <p:sldId id="378" r:id="rId5"/>
    <p:sldId id="359" r:id="rId6"/>
    <p:sldId id="379" r:id="rId7"/>
    <p:sldId id="361" r:id="rId8"/>
    <p:sldId id="380" r:id="rId9"/>
    <p:sldId id="364" r:id="rId10"/>
    <p:sldId id="387" r:id="rId11"/>
    <p:sldId id="382" r:id="rId12"/>
    <p:sldId id="381" r:id="rId13"/>
    <p:sldId id="383" r:id="rId14"/>
    <p:sldId id="384" r:id="rId15"/>
    <p:sldId id="388" r:id="rId16"/>
    <p:sldId id="385" r:id="rId17"/>
    <p:sldId id="386" r:id="rId18"/>
    <p:sldId id="374" r:id="rId19"/>
    <p:sldId id="375" r:id="rId20"/>
    <p:sldId id="376" r:id="rId21"/>
    <p:sldId id="377" r:id="rId22"/>
  </p:sldIdLst>
  <p:sldSz cx="9144000" cy="6858000" type="screen4x3"/>
  <p:notesSz cx="6888163" cy="10020300"/>
  <p:defaultTextStyle>
    <a:defPPr>
      <a:defRPr lang="en-US"/>
    </a:defPPr>
    <a:lvl1pPr algn="l" rtl="0" eaLnBrk="0" fontAlgn="base" hangingPunct="0">
      <a:spcBef>
        <a:spcPct val="0"/>
      </a:spcBef>
      <a:spcAft>
        <a:spcPct val="0"/>
      </a:spcAft>
      <a:defRPr sz="2400" kern="1200">
        <a:solidFill>
          <a:schemeClr val="tx1"/>
        </a:solidFill>
        <a:latin typeface="Times"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itchFamily="18" charset="0"/>
        <a:ea typeface="+mn-ea"/>
        <a:cs typeface="+mn-cs"/>
      </a:defRPr>
    </a:lvl5pPr>
    <a:lvl6pPr marL="2286000" algn="l" defTabSz="914400" rtl="0" eaLnBrk="1" latinLnBrk="0" hangingPunct="1">
      <a:defRPr sz="2400" kern="1200">
        <a:solidFill>
          <a:schemeClr val="tx1"/>
        </a:solidFill>
        <a:latin typeface="Times" pitchFamily="18" charset="0"/>
        <a:ea typeface="+mn-ea"/>
        <a:cs typeface="+mn-cs"/>
      </a:defRPr>
    </a:lvl6pPr>
    <a:lvl7pPr marL="2743200" algn="l" defTabSz="914400" rtl="0" eaLnBrk="1" latinLnBrk="0" hangingPunct="1">
      <a:defRPr sz="2400" kern="1200">
        <a:solidFill>
          <a:schemeClr val="tx1"/>
        </a:solidFill>
        <a:latin typeface="Times" pitchFamily="18" charset="0"/>
        <a:ea typeface="+mn-ea"/>
        <a:cs typeface="+mn-cs"/>
      </a:defRPr>
    </a:lvl7pPr>
    <a:lvl8pPr marL="3200400" algn="l" defTabSz="914400" rtl="0" eaLnBrk="1" latinLnBrk="0" hangingPunct="1">
      <a:defRPr sz="2400" kern="1200">
        <a:solidFill>
          <a:schemeClr val="tx1"/>
        </a:solidFill>
        <a:latin typeface="Times" pitchFamily="18" charset="0"/>
        <a:ea typeface="+mn-ea"/>
        <a:cs typeface="+mn-cs"/>
      </a:defRPr>
    </a:lvl8pPr>
    <a:lvl9pPr marL="3657600" algn="l" defTabSz="914400" rtl="0" eaLnBrk="1" latinLnBrk="0" hangingPunct="1">
      <a:defRPr sz="2400" kern="1200">
        <a:solidFill>
          <a:schemeClr val="tx1"/>
        </a:solidFill>
        <a:latin typeface="Times"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600" autoAdjust="0"/>
    <p:restoredTop sz="86486" autoAdjust="0"/>
  </p:normalViewPr>
  <p:slideViewPr>
    <p:cSldViewPr>
      <p:cViewPr>
        <p:scale>
          <a:sx n="80" d="100"/>
          <a:sy n="80" d="100"/>
        </p:scale>
        <p:origin x="-432" y="-720"/>
      </p:cViewPr>
      <p:guideLst>
        <p:guide orient="horz" pos="2160"/>
        <p:guide pos="2880"/>
      </p:guideLst>
    </p:cSldViewPr>
  </p:slideViewPr>
  <p:outlineViewPr>
    <p:cViewPr>
      <p:scale>
        <a:sx n="33" d="100"/>
        <a:sy n="33" d="100"/>
      </p:scale>
      <p:origin x="0" y="1119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85353" cy="500695"/>
          </a:xfrm>
          <a:prstGeom prst="rect">
            <a:avLst/>
          </a:prstGeom>
        </p:spPr>
        <p:txBody>
          <a:bodyPr vert="horz" lIns="92298" tIns="46149" rIns="92298" bIns="46149" rtlCol="0"/>
          <a:lstStyle>
            <a:lvl1pPr algn="l">
              <a:defRPr sz="1200"/>
            </a:lvl1pPr>
          </a:lstStyle>
          <a:p>
            <a:endParaRPr lang="nb-NO"/>
          </a:p>
        </p:txBody>
      </p:sp>
      <p:sp>
        <p:nvSpPr>
          <p:cNvPr id="3" name="Date Placeholder 2"/>
          <p:cNvSpPr>
            <a:spLocks noGrp="1"/>
          </p:cNvSpPr>
          <p:nvPr>
            <p:ph type="dt" sz="quarter" idx="1"/>
          </p:nvPr>
        </p:nvSpPr>
        <p:spPr>
          <a:xfrm>
            <a:off x="3901205" y="1"/>
            <a:ext cx="2985353" cy="500695"/>
          </a:xfrm>
          <a:prstGeom prst="rect">
            <a:avLst/>
          </a:prstGeom>
        </p:spPr>
        <p:txBody>
          <a:bodyPr vert="horz" lIns="92298" tIns="46149" rIns="92298" bIns="46149" rtlCol="0"/>
          <a:lstStyle>
            <a:lvl1pPr algn="r">
              <a:defRPr sz="1200"/>
            </a:lvl1pPr>
          </a:lstStyle>
          <a:p>
            <a:fld id="{B7490AD6-49C5-4FAB-9633-C438AA91E1F5}" type="datetimeFigureOut">
              <a:rPr lang="nb-NO" smtClean="0"/>
              <a:pPr/>
              <a:t>29.04.2015</a:t>
            </a:fld>
            <a:endParaRPr lang="nb-NO"/>
          </a:p>
        </p:txBody>
      </p:sp>
      <p:sp>
        <p:nvSpPr>
          <p:cNvPr id="4" name="Footer Placeholder 3"/>
          <p:cNvSpPr>
            <a:spLocks noGrp="1"/>
          </p:cNvSpPr>
          <p:nvPr>
            <p:ph type="ftr" sz="quarter" idx="2"/>
          </p:nvPr>
        </p:nvSpPr>
        <p:spPr>
          <a:xfrm>
            <a:off x="1" y="9518006"/>
            <a:ext cx="2985353" cy="500695"/>
          </a:xfrm>
          <a:prstGeom prst="rect">
            <a:avLst/>
          </a:prstGeom>
        </p:spPr>
        <p:txBody>
          <a:bodyPr vert="horz" lIns="92298" tIns="46149" rIns="92298" bIns="46149" rtlCol="0" anchor="b"/>
          <a:lstStyle>
            <a:lvl1pPr algn="l">
              <a:defRPr sz="1200"/>
            </a:lvl1pPr>
          </a:lstStyle>
          <a:p>
            <a:endParaRPr lang="nb-NO"/>
          </a:p>
        </p:txBody>
      </p:sp>
      <p:sp>
        <p:nvSpPr>
          <p:cNvPr id="5" name="Slide Number Placeholder 4"/>
          <p:cNvSpPr>
            <a:spLocks noGrp="1"/>
          </p:cNvSpPr>
          <p:nvPr>
            <p:ph type="sldNum" sz="quarter" idx="3"/>
          </p:nvPr>
        </p:nvSpPr>
        <p:spPr>
          <a:xfrm>
            <a:off x="3901205" y="9518006"/>
            <a:ext cx="2985353" cy="500695"/>
          </a:xfrm>
          <a:prstGeom prst="rect">
            <a:avLst/>
          </a:prstGeom>
        </p:spPr>
        <p:txBody>
          <a:bodyPr vert="horz" lIns="92298" tIns="46149" rIns="92298" bIns="46149" rtlCol="0" anchor="b"/>
          <a:lstStyle>
            <a:lvl1pPr algn="r">
              <a:defRPr sz="1200"/>
            </a:lvl1pPr>
          </a:lstStyle>
          <a:p>
            <a:fld id="{A1C4D251-70F7-4A1A-AB81-23F210528689}" type="slidenum">
              <a:rPr lang="nb-NO" smtClean="0"/>
              <a:pPr/>
              <a:t>‹#›</a:t>
            </a:fld>
            <a:endParaRPr lang="nb-NO"/>
          </a:p>
        </p:txBody>
      </p:sp>
    </p:spTree>
    <p:extLst>
      <p:ext uri="{BB962C8B-B14F-4D97-AF65-F5344CB8AC3E}">
        <p14:creationId xmlns:p14="http://schemas.microsoft.com/office/powerpoint/2010/main" val="8420655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4434" name="Rectangle 2"/>
          <p:cNvSpPr>
            <a:spLocks noGrp="1" noChangeArrowheads="1"/>
          </p:cNvSpPr>
          <p:nvPr>
            <p:ph type="hdr" sz="quarter"/>
          </p:nvPr>
        </p:nvSpPr>
        <p:spPr bwMode="auto">
          <a:xfrm>
            <a:off x="3" y="1"/>
            <a:ext cx="2984870" cy="501016"/>
          </a:xfrm>
          <a:prstGeom prst="rect">
            <a:avLst/>
          </a:prstGeom>
          <a:noFill/>
          <a:ln w="9525">
            <a:noFill/>
            <a:miter lim="800000"/>
            <a:headEnd/>
            <a:tailEnd/>
          </a:ln>
          <a:effectLst/>
        </p:spPr>
        <p:txBody>
          <a:bodyPr vert="horz" wrap="square" lIns="92298" tIns="46149" rIns="92298" bIns="46149" numCol="1" anchor="t" anchorCtr="0" compatLnSpc="1">
            <a:prstTxWarp prst="textNoShape">
              <a:avLst/>
            </a:prstTxWarp>
          </a:bodyPr>
          <a:lstStyle>
            <a:lvl1pPr>
              <a:defRPr sz="1200"/>
            </a:lvl1pPr>
          </a:lstStyle>
          <a:p>
            <a:endParaRPr lang="nb-NO"/>
          </a:p>
        </p:txBody>
      </p:sp>
      <p:sp>
        <p:nvSpPr>
          <p:cNvPr id="274435" name="Rectangle 3"/>
          <p:cNvSpPr>
            <a:spLocks noGrp="1" noChangeArrowheads="1"/>
          </p:cNvSpPr>
          <p:nvPr>
            <p:ph type="dt" idx="1"/>
          </p:nvPr>
        </p:nvSpPr>
        <p:spPr bwMode="auto">
          <a:xfrm>
            <a:off x="3901700" y="1"/>
            <a:ext cx="2984870" cy="501016"/>
          </a:xfrm>
          <a:prstGeom prst="rect">
            <a:avLst/>
          </a:prstGeom>
          <a:noFill/>
          <a:ln w="9525">
            <a:noFill/>
            <a:miter lim="800000"/>
            <a:headEnd/>
            <a:tailEnd/>
          </a:ln>
          <a:effectLst/>
        </p:spPr>
        <p:txBody>
          <a:bodyPr vert="horz" wrap="square" lIns="92298" tIns="46149" rIns="92298" bIns="46149" numCol="1" anchor="t" anchorCtr="0" compatLnSpc="1">
            <a:prstTxWarp prst="textNoShape">
              <a:avLst/>
            </a:prstTxWarp>
          </a:bodyPr>
          <a:lstStyle>
            <a:lvl1pPr algn="r">
              <a:defRPr sz="1200"/>
            </a:lvl1pPr>
          </a:lstStyle>
          <a:p>
            <a:endParaRPr lang="nb-NO"/>
          </a:p>
        </p:txBody>
      </p:sp>
      <p:sp>
        <p:nvSpPr>
          <p:cNvPr id="274436" name="Rectangle 4"/>
          <p:cNvSpPr>
            <a:spLocks noGrp="1" noRot="1" noChangeAspect="1" noChangeArrowheads="1" noTextEdit="1"/>
          </p:cNvSpPr>
          <p:nvPr>
            <p:ph type="sldImg" idx="2"/>
          </p:nvPr>
        </p:nvSpPr>
        <p:spPr bwMode="auto">
          <a:xfrm>
            <a:off x="939800" y="750888"/>
            <a:ext cx="5010150" cy="3757612"/>
          </a:xfrm>
          <a:prstGeom prst="rect">
            <a:avLst/>
          </a:prstGeom>
          <a:noFill/>
          <a:ln w="9525">
            <a:solidFill>
              <a:srgbClr val="000000"/>
            </a:solidFill>
            <a:miter lim="800000"/>
            <a:headEnd/>
            <a:tailEnd/>
          </a:ln>
          <a:effectLst/>
        </p:spPr>
      </p:sp>
      <p:sp>
        <p:nvSpPr>
          <p:cNvPr id="274437" name="Rectangle 5"/>
          <p:cNvSpPr>
            <a:spLocks noGrp="1" noChangeArrowheads="1"/>
          </p:cNvSpPr>
          <p:nvPr>
            <p:ph type="body" sz="quarter" idx="3"/>
          </p:nvPr>
        </p:nvSpPr>
        <p:spPr bwMode="auto">
          <a:xfrm>
            <a:off x="688817" y="4759645"/>
            <a:ext cx="5510530" cy="4509135"/>
          </a:xfrm>
          <a:prstGeom prst="rect">
            <a:avLst/>
          </a:prstGeom>
          <a:noFill/>
          <a:ln w="9525">
            <a:noFill/>
            <a:miter lim="800000"/>
            <a:headEnd/>
            <a:tailEnd/>
          </a:ln>
          <a:effectLst/>
        </p:spPr>
        <p:txBody>
          <a:bodyPr vert="horz" wrap="square" lIns="92298" tIns="46149" rIns="92298" bIns="46149" numCol="1" anchor="t" anchorCtr="0" compatLnSpc="1">
            <a:prstTxWarp prst="textNoShape">
              <a:avLst/>
            </a:prstTxWarp>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p>
        </p:txBody>
      </p:sp>
      <p:sp>
        <p:nvSpPr>
          <p:cNvPr id="274438" name="Rectangle 6"/>
          <p:cNvSpPr>
            <a:spLocks noGrp="1" noChangeArrowheads="1"/>
          </p:cNvSpPr>
          <p:nvPr>
            <p:ph type="ftr" sz="quarter" idx="4"/>
          </p:nvPr>
        </p:nvSpPr>
        <p:spPr bwMode="auto">
          <a:xfrm>
            <a:off x="3" y="9517546"/>
            <a:ext cx="2984870" cy="501016"/>
          </a:xfrm>
          <a:prstGeom prst="rect">
            <a:avLst/>
          </a:prstGeom>
          <a:noFill/>
          <a:ln w="9525">
            <a:noFill/>
            <a:miter lim="800000"/>
            <a:headEnd/>
            <a:tailEnd/>
          </a:ln>
          <a:effectLst/>
        </p:spPr>
        <p:txBody>
          <a:bodyPr vert="horz" wrap="square" lIns="92298" tIns="46149" rIns="92298" bIns="46149" numCol="1" anchor="b" anchorCtr="0" compatLnSpc="1">
            <a:prstTxWarp prst="textNoShape">
              <a:avLst/>
            </a:prstTxWarp>
          </a:bodyPr>
          <a:lstStyle>
            <a:lvl1pPr>
              <a:defRPr sz="1200"/>
            </a:lvl1pPr>
          </a:lstStyle>
          <a:p>
            <a:endParaRPr lang="nb-NO"/>
          </a:p>
        </p:txBody>
      </p:sp>
      <p:sp>
        <p:nvSpPr>
          <p:cNvPr id="274439" name="Rectangle 7"/>
          <p:cNvSpPr>
            <a:spLocks noGrp="1" noChangeArrowheads="1"/>
          </p:cNvSpPr>
          <p:nvPr>
            <p:ph type="sldNum" sz="quarter" idx="5"/>
          </p:nvPr>
        </p:nvSpPr>
        <p:spPr bwMode="auto">
          <a:xfrm>
            <a:off x="3901700" y="9517546"/>
            <a:ext cx="2984870" cy="501016"/>
          </a:xfrm>
          <a:prstGeom prst="rect">
            <a:avLst/>
          </a:prstGeom>
          <a:noFill/>
          <a:ln w="9525">
            <a:noFill/>
            <a:miter lim="800000"/>
            <a:headEnd/>
            <a:tailEnd/>
          </a:ln>
          <a:effectLst/>
        </p:spPr>
        <p:txBody>
          <a:bodyPr vert="horz" wrap="square" lIns="92298" tIns="46149" rIns="92298" bIns="46149" numCol="1" anchor="b" anchorCtr="0" compatLnSpc="1">
            <a:prstTxWarp prst="textNoShape">
              <a:avLst/>
            </a:prstTxWarp>
          </a:bodyPr>
          <a:lstStyle>
            <a:lvl1pPr algn="r">
              <a:defRPr sz="1200"/>
            </a:lvl1pPr>
          </a:lstStyle>
          <a:p>
            <a:fld id="{8E0EB3EF-2C73-4EA4-80E7-9BE03099C184}" type="slidenum">
              <a:rPr lang="nb-NO"/>
              <a:pPr/>
              <a:t>‹#›</a:t>
            </a:fld>
            <a:endParaRPr lang="nb-NO"/>
          </a:p>
        </p:txBody>
      </p:sp>
    </p:spTree>
    <p:extLst>
      <p:ext uri="{BB962C8B-B14F-4D97-AF65-F5344CB8AC3E}">
        <p14:creationId xmlns:p14="http://schemas.microsoft.com/office/powerpoint/2010/main" val="6718647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100">
                <a:solidFill>
                  <a:schemeClr val="tx1"/>
                </a:solidFill>
                <a:latin typeface="Arial" charset="0"/>
                <a:ea typeface="ヒラギノ角ゴ Pro W3" charset="-128"/>
              </a:defRPr>
            </a:lvl1pPr>
            <a:lvl2pPr marL="40078661" indent="-39595583" eaLnBrk="0" hangingPunct="0">
              <a:spcBef>
                <a:spcPct val="30000"/>
              </a:spcBef>
              <a:defRPr sz="1100">
                <a:solidFill>
                  <a:schemeClr val="tx1"/>
                </a:solidFill>
                <a:latin typeface="Arial" charset="0"/>
                <a:ea typeface="ヒラギノ角ゴ Pro W3" charset="-128"/>
              </a:defRPr>
            </a:lvl2pPr>
            <a:lvl3pPr marL="1207694" indent="-241539" eaLnBrk="0" hangingPunct="0">
              <a:spcBef>
                <a:spcPct val="30000"/>
              </a:spcBef>
              <a:defRPr sz="1100">
                <a:solidFill>
                  <a:schemeClr val="tx1"/>
                </a:solidFill>
                <a:latin typeface="Arial" charset="0"/>
                <a:ea typeface="ヒラギノ角ゴ Pro W3" charset="-128"/>
              </a:defRPr>
            </a:lvl3pPr>
            <a:lvl4pPr marL="1690771" indent="-241539" eaLnBrk="0" hangingPunct="0">
              <a:spcBef>
                <a:spcPct val="30000"/>
              </a:spcBef>
              <a:defRPr sz="1100">
                <a:solidFill>
                  <a:schemeClr val="tx1"/>
                </a:solidFill>
                <a:latin typeface="Arial" charset="0"/>
                <a:ea typeface="ヒラギノ角ゴ Pro W3" charset="-128"/>
              </a:defRPr>
            </a:lvl4pPr>
            <a:lvl5pPr marL="2173849" indent="-241539" eaLnBrk="0" hangingPunct="0">
              <a:spcBef>
                <a:spcPct val="30000"/>
              </a:spcBef>
              <a:defRPr sz="1100">
                <a:solidFill>
                  <a:schemeClr val="tx1"/>
                </a:solidFill>
                <a:latin typeface="Arial" charset="0"/>
                <a:ea typeface="ヒラギノ角ゴ Pro W3" charset="-128"/>
              </a:defRPr>
            </a:lvl5pPr>
            <a:lvl6pPr marL="2656926" indent="-241539" eaLnBrk="0" fontAlgn="base" hangingPunct="0">
              <a:spcBef>
                <a:spcPct val="30000"/>
              </a:spcBef>
              <a:spcAft>
                <a:spcPct val="0"/>
              </a:spcAft>
              <a:defRPr sz="1100">
                <a:solidFill>
                  <a:schemeClr val="tx1"/>
                </a:solidFill>
                <a:latin typeface="Arial" charset="0"/>
                <a:ea typeface="ヒラギノ角ゴ Pro W3" charset="-128"/>
              </a:defRPr>
            </a:lvl6pPr>
            <a:lvl7pPr marL="3140004" indent="-241539" eaLnBrk="0" fontAlgn="base" hangingPunct="0">
              <a:spcBef>
                <a:spcPct val="30000"/>
              </a:spcBef>
              <a:spcAft>
                <a:spcPct val="0"/>
              </a:spcAft>
              <a:defRPr sz="1100">
                <a:solidFill>
                  <a:schemeClr val="tx1"/>
                </a:solidFill>
                <a:latin typeface="Arial" charset="0"/>
                <a:ea typeface="ヒラギノ角ゴ Pro W3" charset="-128"/>
              </a:defRPr>
            </a:lvl7pPr>
            <a:lvl8pPr marL="3623081" indent="-241539" eaLnBrk="0" fontAlgn="base" hangingPunct="0">
              <a:spcBef>
                <a:spcPct val="30000"/>
              </a:spcBef>
              <a:spcAft>
                <a:spcPct val="0"/>
              </a:spcAft>
              <a:defRPr sz="1100">
                <a:solidFill>
                  <a:schemeClr val="tx1"/>
                </a:solidFill>
                <a:latin typeface="Arial" charset="0"/>
                <a:ea typeface="ヒラギノ角ゴ Pro W3" charset="-128"/>
              </a:defRPr>
            </a:lvl8pPr>
            <a:lvl9pPr marL="4106159" indent="-241539" eaLnBrk="0" fontAlgn="base" hangingPunct="0">
              <a:spcBef>
                <a:spcPct val="30000"/>
              </a:spcBef>
              <a:spcAft>
                <a:spcPct val="0"/>
              </a:spcAft>
              <a:defRPr sz="1100">
                <a:solidFill>
                  <a:schemeClr val="tx1"/>
                </a:solidFill>
                <a:latin typeface="Arial" charset="0"/>
                <a:ea typeface="ヒラギノ角ゴ Pro W3" charset="-128"/>
              </a:defRPr>
            </a:lvl9pPr>
          </a:lstStyle>
          <a:p>
            <a:pPr>
              <a:spcBef>
                <a:spcPct val="0"/>
              </a:spcBef>
            </a:pPr>
            <a:fld id="{ED1951B0-DE19-4E19-80A5-13B6CEDBD4C1}" type="slidenum">
              <a:rPr lang="en-US" altLang="nb-NO" sz="1300"/>
              <a:pPr>
                <a:spcBef>
                  <a:spcPct val="0"/>
                </a:spcBef>
              </a:pPr>
              <a:t>2</a:t>
            </a:fld>
            <a:endParaRPr lang="en-US" altLang="nb-NO" sz="1300"/>
          </a:p>
        </p:txBody>
      </p:sp>
      <p:sp>
        <p:nvSpPr>
          <p:cNvPr id="6147" name="Rectangle 2"/>
          <p:cNvSpPr>
            <a:spLocks noGrp="1" noRot="1" noChangeAspect="1" noChangeArrowheads="1" noTextEdit="1"/>
          </p:cNvSpPr>
          <p:nvPr>
            <p:ph type="sldImg"/>
          </p:nvPr>
        </p:nvSpPr>
        <p:spPr>
          <a:xfrm>
            <a:off x="939800" y="750888"/>
            <a:ext cx="5010150" cy="3757612"/>
          </a:xfrm>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100">
                <a:solidFill>
                  <a:schemeClr val="tx1"/>
                </a:solidFill>
                <a:latin typeface="Arial" charset="0"/>
                <a:ea typeface="ヒラギノ角ゴ Pro W3" charset="-128"/>
              </a:defRPr>
            </a:lvl1pPr>
            <a:lvl2pPr marL="40078661" indent="-39595583" eaLnBrk="0" hangingPunct="0">
              <a:spcBef>
                <a:spcPct val="30000"/>
              </a:spcBef>
              <a:defRPr sz="1100">
                <a:solidFill>
                  <a:schemeClr val="tx1"/>
                </a:solidFill>
                <a:latin typeface="Arial" charset="0"/>
                <a:ea typeface="ヒラギノ角ゴ Pro W3" charset="-128"/>
              </a:defRPr>
            </a:lvl2pPr>
            <a:lvl3pPr marL="1207694" indent="-241539" eaLnBrk="0" hangingPunct="0">
              <a:spcBef>
                <a:spcPct val="30000"/>
              </a:spcBef>
              <a:defRPr sz="1100">
                <a:solidFill>
                  <a:schemeClr val="tx1"/>
                </a:solidFill>
                <a:latin typeface="Arial" charset="0"/>
                <a:ea typeface="ヒラギノ角ゴ Pro W3" charset="-128"/>
              </a:defRPr>
            </a:lvl3pPr>
            <a:lvl4pPr marL="1690771" indent="-241539" eaLnBrk="0" hangingPunct="0">
              <a:spcBef>
                <a:spcPct val="30000"/>
              </a:spcBef>
              <a:defRPr sz="1100">
                <a:solidFill>
                  <a:schemeClr val="tx1"/>
                </a:solidFill>
                <a:latin typeface="Arial" charset="0"/>
                <a:ea typeface="ヒラギノ角ゴ Pro W3" charset="-128"/>
              </a:defRPr>
            </a:lvl4pPr>
            <a:lvl5pPr marL="2173849" indent="-241539" eaLnBrk="0" hangingPunct="0">
              <a:spcBef>
                <a:spcPct val="30000"/>
              </a:spcBef>
              <a:defRPr sz="1100">
                <a:solidFill>
                  <a:schemeClr val="tx1"/>
                </a:solidFill>
                <a:latin typeface="Arial" charset="0"/>
                <a:ea typeface="ヒラギノ角ゴ Pro W3" charset="-128"/>
              </a:defRPr>
            </a:lvl5pPr>
            <a:lvl6pPr marL="2656926" indent="-241539" eaLnBrk="0" fontAlgn="base" hangingPunct="0">
              <a:spcBef>
                <a:spcPct val="30000"/>
              </a:spcBef>
              <a:spcAft>
                <a:spcPct val="0"/>
              </a:spcAft>
              <a:defRPr sz="1100">
                <a:solidFill>
                  <a:schemeClr val="tx1"/>
                </a:solidFill>
                <a:latin typeface="Arial" charset="0"/>
                <a:ea typeface="ヒラギノ角ゴ Pro W3" charset="-128"/>
              </a:defRPr>
            </a:lvl6pPr>
            <a:lvl7pPr marL="3140004" indent="-241539" eaLnBrk="0" fontAlgn="base" hangingPunct="0">
              <a:spcBef>
                <a:spcPct val="30000"/>
              </a:spcBef>
              <a:spcAft>
                <a:spcPct val="0"/>
              </a:spcAft>
              <a:defRPr sz="1100">
                <a:solidFill>
                  <a:schemeClr val="tx1"/>
                </a:solidFill>
                <a:latin typeface="Arial" charset="0"/>
                <a:ea typeface="ヒラギノ角ゴ Pro W3" charset="-128"/>
              </a:defRPr>
            </a:lvl7pPr>
            <a:lvl8pPr marL="3623081" indent="-241539" eaLnBrk="0" fontAlgn="base" hangingPunct="0">
              <a:spcBef>
                <a:spcPct val="30000"/>
              </a:spcBef>
              <a:spcAft>
                <a:spcPct val="0"/>
              </a:spcAft>
              <a:defRPr sz="1100">
                <a:solidFill>
                  <a:schemeClr val="tx1"/>
                </a:solidFill>
                <a:latin typeface="Arial" charset="0"/>
                <a:ea typeface="ヒラギノ角ゴ Pro W3" charset="-128"/>
              </a:defRPr>
            </a:lvl8pPr>
            <a:lvl9pPr marL="4106159" indent="-241539" eaLnBrk="0" fontAlgn="base" hangingPunct="0">
              <a:spcBef>
                <a:spcPct val="30000"/>
              </a:spcBef>
              <a:spcAft>
                <a:spcPct val="0"/>
              </a:spcAft>
              <a:defRPr sz="1100">
                <a:solidFill>
                  <a:schemeClr val="tx1"/>
                </a:solidFill>
                <a:latin typeface="Arial" charset="0"/>
                <a:ea typeface="ヒラギノ角ゴ Pro W3" charset="-128"/>
              </a:defRPr>
            </a:lvl9pPr>
          </a:lstStyle>
          <a:p>
            <a:pPr>
              <a:spcBef>
                <a:spcPct val="0"/>
              </a:spcBef>
            </a:pPr>
            <a:fld id="{ED1951B0-DE19-4E19-80A5-13B6CEDBD4C1}" type="slidenum">
              <a:rPr lang="en-US" altLang="nb-NO" sz="1300"/>
              <a:pPr>
                <a:spcBef>
                  <a:spcPct val="0"/>
                </a:spcBef>
              </a:pPr>
              <a:t>3</a:t>
            </a:fld>
            <a:endParaRPr lang="en-US" altLang="nb-NO" sz="1300"/>
          </a:p>
        </p:txBody>
      </p:sp>
      <p:sp>
        <p:nvSpPr>
          <p:cNvPr id="6147" name="Rectangle 2"/>
          <p:cNvSpPr>
            <a:spLocks noGrp="1" noRot="1" noChangeAspect="1" noChangeArrowheads="1" noTextEdit="1"/>
          </p:cNvSpPr>
          <p:nvPr>
            <p:ph type="sldImg"/>
          </p:nvPr>
        </p:nvSpPr>
        <p:spPr>
          <a:xfrm>
            <a:off x="939800" y="750888"/>
            <a:ext cx="5010150" cy="3757612"/>
          </a:xfrm>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8E0EB3EF-2C73-4EA4-80E7-9BE03099C184}" type="slidenum">
              <a:rPr lang="nb-NO" smtClean="0"/>
              <a:pPr/>
              <a:t>4</a:t>
            </a:fld>
            <a:endParaRPr lang="nb-NO"/>
          </a:p>
        </p:txBody>
      </p:sp>
    </p:spTree>
    <p:extLst>
      <p:ext uri="{BB962C8B-B14F-4D97-AF65-F5344CB8AC3E}">
        <p14:creationId xmlns:p14="http://schemas.microsoft.com/office/powerpoint/2010/main" val="31902780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pPr>
              <a:defRPr/>
            </a:pPr>
            <a:fld id="{67E57234-840E-5340-880E-DD28C29AEF31}" type="slidenum">
              <a:rPr lang="en-US" smtClean="0"/>
              <a:pPr>
                <a:defRPr/>
              </a:pPr>
              <a:t>5</a:t>
            </a:fld>
            <a:endParaRPr lang="en-US"/>
          </a:p>
        </p:txBody>
      </p:sp>
    </p:spTree>
    <p:extLst>
      <p:ext uri="{BB962C8B-B14F-4D97-AF65-F5344CB8AC3E}">
        <p14:creationId xmlns:p14="http://schemas.microsoft.com/office/powerpoint/2010/main" val="12916423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Selv om man ved et tidligere prosjekt</a:t>
            </a:r>
            <a:r>
              <a:rPr lang="nb-NO" baseline="0" dirty="0" smtClean="0"/>
              <a:t> hadde grunnlag for å samle inn personopplysninger, må vurderingen foretas på nytt ved ny behandling. Kan ikke overføres fra et prosjekt til et annet. </a:t>
            </a:r>
          </a:p>
          <a:p>
            <a:endParaRPr lang="nb-NO" baseline="0" dirty="0" smtClean="0"/>
          </a:p>
          <a:p>
            <a:r>
              <a:rPr lang="nb-NO" baseline="0" dirty="0" smtClean="0"/>
              <a:t>Når vi da har grunnlag for å behandle personopplysninger stilles det strenge krav i loven til informasjonssikkerheten. </a:t>
            </a:r>
            <a:endParaRPr lang="nb-NO" dirty="0"/>
          </a:p>
        </p:txBody>
      </p:sp>
      <p:sp>
        <p:nvSpPr>
          <p:cNvPr id="4" name="Plassholder for lysbildenummer 3"/>
          <p:cNvSpPr>
            <a:spLocks noGrp="1"/>
          </p:cNvSpPr>
          <p:nvPr>
            <p:ph type="sldNum" sz="quarter" idx="10"/>
          </p:nvPr>
        </p:nvSpPr>
        <p:spPr/>
        <p:txBody>
          <a:bodyPr/>
          <a:lstStyle/>
          <a:p>
            <a:fld id="{8E0EB3EF-2C73-4EA4-80E7-9BE03099C184}" type="slidenum">
              <a:rPr lang="nb-NO" smtClean="0"/>
              <a:pPr/>
              <a:t>6</a:t>
            </a:fld>
            <a:endParaRPr lang="nb-NO"/>
          </a:p>
        </p:txBody>
      </p:sp>
    </p:spTree>
    <p:extLst>
      <p:ext uri="{BB962C8B-B14F-4D97-AF65-F5344CB8AC3E}">
        <p14:creationId xmlns:p14="http://schemas.microsoft.com/office/powerpoint/2010/main" val="3403777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8E0EB3EF-2C73-4EA4-80E7-9BE03099C184}" type="slidenum">
              <a:rPr lang="nb-NO" smtClean="0"/>
              <a:pPr/>
              <a:t>7</a:t>
            </a:fld>
            <a:endParaRPr lang="nb-NO"/>
          </a:p>
        </p:txBody>
      </p:sp>
    </p:spTree>
    <p:extLst>
      <p:ext uri="{BB962C8B-B14F-4D97-AF65-F5344CB8AC3E}">
        <p14:creationId xmlns:p14="http://schemas.microsoft.com/office/powerpoint/2010/main" val="4968962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83">
              <a:defRPr/>
            </a:pPr>
            <a:r>
              <a:rPr lang="nb-NO" dirty="0" smtClean="0"/>
              <a:t>Dere har i deres stillinger tilgang til mange av kjernesystemene våre, og med det tilgang til MYE informasjon om mange mennesker.</a:t>
            </a:r>
          </a:p>
          <a:p>
            <a:endParaRPr lang="nb-NO" dirty="0"/>
          </a:p>
        </p:txBody>
      </p:sp>
      <p:sp>
        <p:nvSpPr>
          <p:cNvPr id="4" name="Slide Number Placeholder 3"/>
          <p:cNvSpPr>
            <a:spLocks noGrp="1"/>
          </p:cNvSpPr>
          <p:nvPr>
            <p:ph type="sldNum" sz="quarter" idx="10"/>
          </p:nvPr>
        </p:nvSpPr>
        <p:spPr/>
        <p:txBody>
          <a:bodyPr/>
          <a:lstStyle/>
          <a:p>
            <a:fld id="{B2D070DF-6583-4559-B571-4B6A89BC8C03}" type="slidenum">
              <a:rPr lang="nb-NO" smtClean="0"/>
              <a:t>8</a:t>
            </a:fld>
            <a:endParaRPr lang="nb-NO"/>
          </a:p>
        </p:txBody>
      </p:sp>
    </p:spTree>
    <p:extLst>
      <p:ext uri="{BB962C8B-B14F-4D97-AF65-F5344CB8AC3E}">
        <p14:creationId xmlns:p14="http://schemas.microsoft.com/office/powerpoint/2010/main" val="27530189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914383">
              <a:defRPr/>
            </a:pPr>
            <a:r>
              <a:rPr lang="nb-NO" dirty="0" smtClean="0"/>
              <a:t>Eks.</a:t>
            </a:r>
            <a:r>
              <a:rPr lang="nb-NO" baseline="0" dirty="0" smtClean="0"/>
              <a:t> L</a:t>
            </a:r>
            <a:r>
              <a:rPr lang="nb-NO" dirty="0" smtClean="0"/>
              <a:t>ister som viser tilrettelegging, lister som lages i forbindelse med eksamensgjennomføringen </a:t>
            </a:r>
          </a:p>
          <a:p>
            <a:endParaRPr lang="nb-NO" dirty="0"/>
          </a:p>
        </p:txBody>
      </p:sp>
      <p:sp>
        <p:nvSpPr>
          <p:cNvPr id="4" name="Plassholder for lysbildenummer 3"/>
          <p:cNvSpPr>
            <a:spLocks noGrp="1"/>
          </p:cNvSpPr>
          <p:nvPr>
            <p:ph type="sldNum" sz="quarter" idx="10"/>
          </p:nvPr>
        </p:nvSpPr>
        <p:spPr/>
        <p:txBody>
          <a:bodyPr/>
          <a:lstStyle/>
          <a:p>
            <a:fld id="{8E0EB3EF-2C73-4EA4-80E7-9BE03099C184}" type="slidenum">
              <a:rPr lang="nb-NO" smtClean="0"/>
              <a:pPr/>
              <a:t>11</a:t>
            </a:fld>
            <a:endParaRPr lang="nb-NO"/>
          </a:p>
        </p:txBody>
      </p:sp>
    </p:spTree>
    <p:extLst>
      <p:ext uri="{BB962C8B-B14F-4D97-AF65-F5344CB8AC3E}">
        <p14:creationId xmlns:p14="http://schemas.microsoft.com/office/powerpoint/2010/main" val="6367593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914383">
              <a:defRPr/>
            </a:pPr>
            <a:r>
              <a:rPr lang="nb-NO" dirty="0" smtClean="0"/>
              <a:t>Eks.</a:t>
            </a:r>
            <a:r>
              <a:rPr lang="nb-NO" baseline="0" dirty="0" smtClean="0"/>
              <a:t> L</a:t>
            </a:r>
            <a:r>
              <a:rPr lang="nb-NO" dirty="0" smtClean="0"/>
              <a:t>ister som viser tilrettelegging, lister som lages i forbindelse med eksamensgjennomføringen </a:t>
            </a:r>
          </a:p>
          <a:p>
            <a:endParaRPr lang="nb-NO" dirty="0"/>
          </a:p>
        </p:txBody>
      </p:sp>
      <p:sp>
        <p:nvSpPr>
          <p:cNvPr id="4" name="Plassholder for lysbildenummer 3"/>
          <p:cNvSpPr>
            <a:spLocks noGrp="1"/>
          </p:cNvSpPr>
          <p:nvPr>
            <p:ph type="sldNum" sz="quarter" idx="10"/>
          </p:nvPr>
        </p:nvSpPr>
        <p:spPr/>
        <p:txBody>
          <a:bodyPr/>
          <a:lstStyle/>
          <a:p>
            <a:fld id="{8E0EB3EF-2C73-4EA4-80E7-9BE03099C184}" type="slidenum">
              <a:rPr lang="nb-NO" smtClean="0"/>
              <a:pPr/>
              <a:t>12</a:t>
            </a:fld>
            <a:endParaRPr lang="nb-NO"/>
          </a:p>
        </p:txBody>
      </p:sp>
    </p:spTree>
    <p:extLst>
      <p:ext uri="{BB962C8B-B14F-4D97-AF65-F5344CB8AC3E}">
        <p14:creationId xmlns:p14="http://schemas.microsoft.com/office/powerpoint/2010/main" val="6367593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 </a:t>
            </a:r>
          </a:p>
          <a:p>
            <a:endParaRPr lang="nb-NO" dirty="0"/>
          </a:p>
        </p:txBody>
      </p:sp>
      <p:sp>
        <p:nvSpPr>
          <p:cNvPr id="4" name="Plassholder for lysbildenummer 3"/>
          <p:cNvSpPr>
            <a:spLocks noGrp="1"/>
          </p:cNvSpPr>
          <p:nvPr>
            <p:ph type="sldNum" sz="quarter" idx="10"/>
          </p:nvPr>
        </p:nvSpPr>
        <p:spPr/>
        <p:txBody>
          <a:bodyPr/>
          <a:lstStyle/>
          <a:p>
            <a:fld id="{8E0EB3EF-2C73-4EA4-80E7-9BE03099C184}" type="slidenum">
              <a:rPr lang="nb-NO" smtClean="0"/>
              <a:pPr/>
              <a:t>13</a:t>
            </a:fld>
            <a:endParaRPr lang="nb-NO"/>
          </a:p>
        </p:txBody>
      </p:sp>
    </p:spTree>
    <p:extLst>
      <p:ext uri="{BB962C8B-B14F-4D97-AF65-F5344CB8AC3E}">
        <p14:creationId xmlns:p14="http://schemas.microsoft.com/office/powerpoint/2010/main" val="7043221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lvl="1"/>
            <a:r>
              <a:rPr lang="nb-NO" dirty="0" smtClean="0"/>
              <a:t>Anses som å sende et postkort. Vi kan ikke garantere at eposten kommer frem til mottaker eller si noe om og evt. hvem og hvor mange som har hatt aksess til informasjonen på vei til mottaker . </a:t>
            </a:r>
          </a:p>
          <a:p>
            <a:pPr lvl="1"/>
            <a:r>
              <a:rPr lang="nb-NO" dirty="0" smtClean="0"/>
              <a:t>Vi har heller ikke mulighet til å spore eposten fra utsendelse til mottak. </a:t>
            </a:r>
          </a:p>
          <a:p>
            <a:endParaRPr lang="nb-NO" dirty="0"/>
          </a:p>
        </p:txBody>
      </p:sp>
      <p:sp>
        <p:nvSpPr>
          <p:cNvPr id="4" name="Plassholder for lysbildenummer 3"/>
          <p:cNvSpPr>
            <a:spLocks noGrp="1"/>
          </p:cNvSpPr>
          <p:nvPr>
            <p:ph type="sldNum" sz="quarter" idx="10"/>
          </p:nvPr>
        </p:nvSpPr>
        <p:spPr/>
        <p:txBody>
          <a:bodyPr/>
          <a:lstStyle/>
          <a:p>
            <a:fld id="{8E0EB3EF-2C73-4EA4-80E7-9BE03099C184}" type="slidenum">
              <a:rPr lang="nb-NO" smtClean="0"/>
              <a:pPr/>
              <a:t>14</a:t>
            </a:fld>
            <a:endParaRPr lang="nb-NO"/>
          </a:p>
        </p:txBody>
      </p:sp>
    </p:spTree>
    <p:extLst>
      <p:ext uri="{BB962C8B-B14F-4D97-AF65-F5344CB8AC3E}">
        <p14:creationId xmlns:p14="http://schemas.microsoft.com/office/powerpoint/2010/main" val="39912196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just">
              <a:spcAft>
                <a:spcPts val="0"/>
              </a:spcAft>
            </a:pPr>
            <a:endParaRPr lang="nb-NO" dirty="0"/>
          </a:p>
        </p:txBody>
      </p:sp>
      <p:sp>
        <p:nvSpPr>
          <p:cNvPr id="4" name="Plassholder for lysbildenummer 3"/>
          <p:cNvSpPr>
            <a:spLocks noGrp="1"/>
          </p:cNvSpPr>
          <p:nvPr>
            <p:ph type="sldNum" sz="quarter" idx="10"/>
          </p:nvPr>
        </p:nvSpPr>
        <p:spPr/>
        <p:txBody>
          <a:bodyPr/>
          <a:lstStyle/>
          <a:p>
            <a:fld id="{8E0EB3EF-2C73-4EA4-80E7-9BE03099C184}" type="slidenum">
              <a:rPr lang="nb-NO" smtClean="0"/>
              <a:pPr/>
              <a:t>15</a:t>
            </a:fld>
            <a:endParaRPr lang="nb-NO"/>
          </a:p>
        </p:txBody>
      </p:sp>
    </p:spTree>
    <p:extLst>
      <p:ext uri="{BB962C8B-B14F-4D97-AF65-F5344CB8AC3E}">
        <p14:creationId xmlns:p14="http://schemas.microsoft.com/office/powerpoint/2010/main" val="25850230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Eksempler fra søknad</a:t>
            </a:r>
            <a:r>
              <a:rPr lang="nb-NO" baseline="0" dirty="0" smtClean="0"/>
              <a:t> om tilrettelegging og klage på karakter – disse skal digitaliseres ila året. </a:t>
            </a:r>
          </a:p>
          <a:p>
            <a:pPr defTabSz="924351">
              <a:defRPr/>
            </a:pPr>
            <a:r>
              <a:rPr lang="nb-NO" dirty="0" smtClean="0"/>
              <a:t>Eks minoritetsutvalg. Anonym spørreundersøkelse. Hvilke spørsmål vil kunne egne å identifisere enkeltpersoner på fakultet? Her måtte flere spørsmål</a:t>
            </a:r>
            <a:r>
              <a:rPr lang="nb-NO" baseline="0" dirty="0" smtClean="0"/>
              <a:t> fjernes for at de kunne sende ut spørreundersøkelsen. </a:t>
            </a:r>
            <a:endParaRPr lang="nb-NO" dirty="0" smtClean="0"/>
          </a:p>
          <a:p>
            <a:endParaRPr lang="en-US" dirty="0"/>
          </a:p>
        </p:txBody>
      </p:sp>
      <p:sp>
        <p:nvSpPr>
          <p:cNvPr id="4" name="Slide Number Placeholder 3"/>
          <p:cNvSpPr>
            <a:spLocks noGrp="1"/>
          </p:cNvSpPr>
          <p:nvPr>
            <p:ph type="sldNum" sz="quarter" idx="10"/>
          </p:nvPr>
        </p:nvSpPr>
        <p:spPr/>
        <p:txBody>
          <a:bodyPr/>
          <a:lstStyle/>
          <a:p>
            <a:fld id="{8E0EB3EF-2C73-4EA4-80E7-9BE03099C184}" type="slidenum">
              <a:rPr lang="nb-NO" smtClean="0"/>
              <a:pPr/>
              <a:t>16</a:t>
            </a:fld>
            <a:endParaRPr lang="nb-NO"/>
          </a:p>
        </p:txBody>
      </p:sp>
    </p:spTree>
    <p:extLst>
      <p:ext uri="{BB962C8B-B14F-4D97-AF65-F5344CB8AC3E}">
        <p14:creationId xmlns:p14="http://schemas.microsoft.com/office/powerpoint/2010/main" val="22338535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8E0EB3EF-2C73-4EA4-80E7-9BE03099C184}" type="slidenum">
              <a:rPr lang="nb-NO" smtClean="0"/>
              <a:pPr/>
              <a:t>17</a:t>
            </a:fld>
            <a:endParaRPr lang="nb-NO"/>
          </a:p>
        </p:txBody>
      </p:sp>
    </p:spTree>
    <p:extLst>
      <p:ext uri="{BB962C8B-B14F-4D97-AF65-F5344CB8AC3E}">
        <p14:creationId xmlns:p14="http://schemas.microsoft.com/office/powerpoint/2010/main" val="19301125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8E0EB3EF-2C73-4EA4-80E7-9BE03099C184}" type="slidenum">
              <a:rPr lang="nb-NO" smtClean="0"/>
              <a:pPr/>
              <a:t>18</a:t>
            </a:fld>
            <a:endParaRPr lang="nb-NO"/>
          </a:p>
        </p:txBody>
      </p:sp>
    </p:spTree>
    <p:extLst>
      <p:ext uri="{BB962C8B-B14F-4D97-AF65-F5344CB8AC3E}">
        <p14:creationId xmlns:p14="http://schemas.microsoft.com/office/powerpoint/2010/main" val="24210058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lvl="1">
              <a:buFont typeface="Arial" panose="020B0604020202020204" pitchFamily="34" charset="0"/>
              <a:buChar char="•"/>
            </a:pPr>
            <a:r>
              <a:rPr lang="nb-NO" sz="1800" dirty="0"/>
              <a:t>Mapper/dokument med feil tilgang i </a:t>
            </a:r>
            <a:r>
              <a:rPr lang="nb-NO" sz="1800" dirty="0" err="1"/>
              <a:t>Vortex</a:t>
            </a:r>
            <a:endParaRPr lang="nb-NO" sz="1800" dirty="0"/>
          </a:p>
          <a:p>
            <a:pPr lvl="2">
              <a:buFont typeface="Arial" panose="020B0604020202020204" pitchFamily="34" charset="0"/>
              <a:buChar char="•"/>
            </a:pPr>
            <a:r>
              <a:rPr lang="nb-NO" sz="1400" dirty="0"/>
              <a:t>Personopplysninger blir lagt ut på åpent nett ved en feil</a:t>
            </a:r>
          </a:p>
          <a:p>
            <a:pPr lvl="1">
              <a:buFont typeface="Arial" panose="020B0604020202020204" pitchFamily="34" charset="0"/>
              <a:buChar char="•"/>
            </a:pPr>
            <a:r>
              <a:rPr lang="nb-NO" sz="1800" dirty="0"/>
              <a:t>Informasjon / dokumenter som ligger på uio.no med personopplysninger uten at det skal ligge der</a:t>
            </a:r>
          </a:p>
          <a:p>
            <a:r>
              <a:rPr lang="nb-NO" dirty="0" smtClean="0"/>
              <a:t>Vi</a:t>
            </a:r>
            <a:r>
              <a:rPr lang="nb-NO" baseline="0" dirty="0" smtClean="0"/>
              <a:t> kan miste muligheten til å få oversikt over skaden og vi kan da miste muligheten til å rydde opp på en ordentlig måte. </a:t>
            </a:r>
            <a:endParaRPr lang="nb-NO" dirty="0"/>
          </a:p>
        </p:txBody>
      </p:sp>
      <p:sp>
        <p:nvSpPr>
          <p:cNvPr id="4" name="Plassholder for lysbildenummer 3"/>
          <p:cNvSpPr>
            <a:spLocks noGrp="1"/>
          </p:cNvSpPr>
          <p:nvPr>
            <p:ph type="sldNum" sz="quarter" idx="10"/>
          </p:nvPr>
        </p:nvSpPr>
        <p:spPr/>
        <p:txBody>
          <a:bodyPr/>
          <a:lstStyle/>
          <a:p>
            <a:fld id="{8E0EB3EF-2C73-4EA4-80E7-9BE03099C184}" type="slidenum">
              <a:rPr lang="nb-NO" smtClean="0"/>
              <a:pPr/>
              <a:t>19</a:t>
            </a:fld>
            <a:endParaRPr lang="nb-NO"/>
          </a:p>
        </p:txBody>
      </p:sp>
    </p:spTree>
    <p:extLst>
      <p:ext uri="{BB962C8B-B14F-4D97-AF65-F5344CB8AC3E}">
        <p14:creationId xmlns:p14="http://schemas.microsoft.com/office/powerpoint/2010/main" val="42620248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8E0EB3EF-2C73-4EA4-80E7-9BE03099C184}" type="slidenum">
              <a:rPr lang="nb-NO" smtClean="0"/>
              <a:pPr/>
              <a:t>20</a:t>
            </a:fld>
            <a:endParaRPr lang="nb-NO"/>
          </a:p>
        </p:txBody>
      </p:sp>
    </p:spTree>
    <p:extLst>
      <p:ext uri="{BB962C8B-B14F-4D97-AF65-F5344CB8AC3E}">
        <p14:creationId xmlns:p14="http://schemas.microsoft.com/office/powerpoint/2010/main" val="30388890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8E0EB3EF-2C73-4EA4-80E7-9BE03099C184}" type="slidenum">
              <a:rPr lang="nb-NO" smtClean="0"/>
              <a:pPr/>
              <a:t>21</a:t>
            </a:fld>
            <a:endParaRPr lang="nb-NO"/>
          </a:p>
        </p:txBody>
      </p:sp>
    </p:spTree>
    <p:extLst>
      <p:ext uri="{BB962C8B-B14F-4D97-AF65-F5344CB8AC3E}">
        <p14:creationId xmlns:p14="http://schemas.microsoft.com/office/powerpoint/2010/main" val="21551803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lysbil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883155" y="2300554"/>
            <a:ext cx="7543800" cy="1143000"/>
          </a:xfrm>
        </p:spPr>
        <p:txBody>
          <a:bodyPr anchor="b"/>
          <a:lstStyle>
            <a:lvl1pPr>
              <a:defRPr sz="1600"/>
            </a:lvl1pPr>
          </a:lstStyle>
          <a:p>
            <a:r>
              <a:rPr lang="nb-NO" smtClean="0"/>
              <a:t>Klikk for å redigere tittelstil</a:t>
            </a:r>
            <a:endParaRPr lang="en-US"/>
          </a:p>
        </p:txBody>
      </p:sp>
      <p:sp>
        <p:nvSpPr>
          <p:cNvPr id="3075" name="Rectangle 3"/>
          <p:cNvSpPr>
            <a:spLocks noGrp="1" noChangeArrowheads="1"/>
          </p:cNvSpPr>
          <p:nvPr>
            <p:ph type="subTitle" sz="quarter" idx="1"/>
          </p:nvPr>
        </p:nvSpPr>
        <p:spPr>
          <a:xfrm>
            <a:off x="883155" y="3429000"/>
            <a:ext cx="7543800" cy="1752600"/>
          </a:xfrm>
        </p:spPr>
        <p:txBody>
          <a:bodyPr/>
          <a:lstStyle>
            <a:lvl1pPr marL="0" indent="0">
              <a:buFontTx/>
              <a:buNone/>
              <a:defRPr/>
            </a:lvl1pPr>
          </a:lstStyle>
          <a:p>
            <a:r>
              <a:rPr lang="nb-NO" smtClean="0"/>
              <a:t>Klikk for å redigere undertittelstil i malen</a:t>
            </a:r>
            <a:endParaRPr lang="en-US"/>
          </a:p>
        </p:txBody>
      </p: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902" y="0"/>
            <a:ext cx="9138197" cy="6858000"/>
          </a:xfrm>
          <a:prstGeom prst="rect">
            <a:avLst/>
          </a:prstGeom>
        </p:spPr>
      </p:pic>
    </p:spTree>
    <p:extLst>
      <p:ext uri="{BB962C8B-B14F-4D97-AF65-F5344CB8AC3E}">
        <p14:creationId xmlns:p14="http://schemas.microsoft.com/office/powerpoint/2010/main" val="1995553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3" name="Content Placeholder 2"/>
          <p:cNvSpPr>
            <a:spLocks noGrp="1"/>
          </p:cNvSpPr>
          <p:nvPr>
            <p:ph idx="1"/>
          </p:nvPr>
        </p:nvSpPr>
        <p:spPr/>
        <p:txBody>
          <a:bodyPr/>
          <a:lstStyle>
            <a:lvl4pPr>
              <a:buSzPct val="80000"/>
              <a:defRPr sz="1500"/>
            </a:lvl4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4" name="Rectangle 10"/>
          <p:cNvSpPr>
            <a:spLocks noGrp="1" noChangeArrowheads="1"/>
          </p:cNvSpPr>
          <p:nvPr>
            <p:ph type="dt" sz="half" idx="10"/>
          </p:nvPr>
        </p:nvSpPr>
        <p:spPr>
          <a:ln/>
        </p:spPr>
        <p:txBody>
          <a:bodyPr/>
          <a:lstStyle>
            <a:lvl1pPr>
              <a:defRPr/>
            </a:lvl1pPr>
          </a:lstStyle>
          <a:p>
            <a:pPr>
              <a:defRPr/>
            </a:pPr>
            <a:fld id="{BE50FE72-2DBB-427C-A6A6-B04EC9CDF915}" type="datetime1">
              <a:rPr lang="nb-NO" altLang="nb-NO">
                <a:solidFill>
                  <a:srgbClr val="808080"/>
                </a:solidFill>
              </a:rPr>
              <a:pPr>
                <a:defRPr/>
              </a:pPr>
              <a:t>29.04.2015</a:t>
            </a:fld>
            <a:endParaRPr lang="nb-NO" altLang="nb-NO">
              <a:solidFill>
                <a:srgbClr val="808080"/>
              </a:solidFill>
            </a:endParaRPr>
          </a:p>
        </p:txBody>
      </p:sp>
      <p:sp>
        <p:nvSpPr>
          <p:cNvPr id="5" name="Rectangle 12"/>
          <p:cNvSpPr>
            <a:spLocks noGrp="1" noChangeArrowheads="1"/>
          </p:cNvSpPr>
          <p:nvPr>
            <p:ph type="sldNum" sz="quarter" idx="11"/>
          </p:nvPr>
        </p:nvSpPr>
        <p:spPr>
          <a:ln/>
        </p:spPr>
        <p:txBody>
          <a:bodyPr/>
          <a:lstStyle>
            <a:lvl1pPr>
              <a:defRPr/>
            </a:lvl1pPr>
          </a:lstStyle>
          <a:p>
            <a:pPr>
              <a:defRPr/>
            </a:pPr>
            <a:fld id="{12CF76B7-9E9B-4344-8FCE-B8D1DA942B90}" type="slidenum">
              <a:rPr lang="en-US" altLang="nb-NO">
                <a:solidFill>
                  <a:srgbClr val="808080"/>
                </a:solidFill>
              </a:rPr>
              <a:pPr>
                <a:defRPr/>
              </a:pPr>
              <a:t>‹#›</a:t>
            </a:fld>
            <a:endParaRPr lang="en-US" altLang="nb-NO">
              <a:solidFill>
                <a:srgbClr val="808080"/>
              </a:solidFill>
            </a:endParaRPr>
          </a:p>
        </p:txBody>
      </p:sp>
    </p:spTree>
    <p:extLst>
      <p:ext uri="{BB962C8B-B14F-4D97-AF65-F5344CB8AC3E}">
        <p14:creationId xmlns:p14="http://schemas.microsoft.com/office/powerpoint/2010/main" val="2979246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6"/>
          </a:xfrm>
        </p:spPr>
        <p:txBody>
          <a:bodyPr anchor="t"/>
          <a:lstStyle>
            <a:lvl1pPr algn="l">
              <a:defRPr sz="3200" b="1" cap="all"/>
            </a:lvl1pPr>
          </a:lstStyle>
          <a:p>
            <a:r>
              <a:rPr lang="nb-NO" smtClean="0"/>
              <a:t>Klikk for å redigere tittelstil</a:t>
            </a:r>
            <a:endParaRPr lang="nb-NO"/>
          </a:p>
        </p:txBody>
      </p:sp>
      <p:sp>
        <p:nvSpPr>
          <p:cNvPr id="3" name="Text Placeholder 2"/>
          <p:cNvSpPr>
            <a:spLocks noGrp="1"/>
          </p:cNvSpPr>
          <p:nvPr>
            <p:ph type="body" idx="1"/>
          </p:nvPr>
        </p:nvSpPr>
        <p:spPr>
          <a:xfrm>
            <a:off x="722313" y="2906715"/>
            <a:ext cx="7772400" cy="1500186"/>
          </a:xfrm>
        </p:spPr>
        <p:txBody>
          <a:bodyPr anchor="b"/>
          <a:lstStyle>
            <a:lvl1pPr marL="0" indent="0">
              <a:buNone/>
              <a:defRPr sz="1600"/>
            </a:lvl1pPr>
            <a:lvl2pPr marL="362925" indent="0">
              <a:buNone/>
              <a:defRPr sz="1400"/>
            </a:lvl2pPr>
            <a:lvl3pPr marL="725851" indent="0">
              <a:buNone/>
              <a:defRPr sz="1300"/>
            </a:lvl3pPr>
            <a:lvl4pPr marL="1088776" indent="0">
              <a:buNone/>
              <a:defRPr sz="1100"/>
            </a:lvl4pPr>
            <a:lvl5pPr marL="1451701" indent="0">
              <a:buNone/>
              <a:defRPr sz="1100"/>
            </a:lvl5pPr>
            <a:lvl6pPr marL="1814627" indent="0">
              <a:buNone/>
              <a:defRPr sz="1100"/>
            </a:lvl6pPr>
            <a:lvl7pPr marL="2177552" indent="0">
              <a:buNone/>
              <a:defRPr sz="1100"/>
            </a:lvl7pPr>
            <a:lvl8pPr marL="2540478" indent="0">
              <a:buNone/>
              <a:defRPr sz="1100"/>
            </a:lvl8pPr>
            <a:lvl9pPr marL="2903403" indent="0">
              <a:buNone/>
              <a:defRPr sz="1100"/>
            </a:lvl9pPr>
          </a:lstStyle>
          <a:p>
            <a:pPr lvl="0"/>
            <a:r>
              <a:rPr lang="nb-NO" smtClean="0"/>
              <a:t>Klikk for å redigere tekststiler i malen</a:t>
            </a:r>
          </a:p>
        </p:txBody>
      </p:sp>
      <p:sp>
        <p:nvSpPr>
          <p:cNvPr id="4" name="Rectangle 10"/>
          <p:cNvSpPr>
            <a:spLocks noGrp="1" noChangeArrowheads="1"/>
          </p:cNvSpPr>
          <p:nvPr>
            <p:ph type="dt" sz="half" idx="10"/>
          </p:nvPr>
        </p:nvSpPr>
        <p:spPr>
          <a:ln/>
        </p:spPr>
        <p:txBody>
          <a:bodyPr/>
          <a:lstStyle>
            <a:lvl1pPr>
              <a:defRPr/>
            </a:lvl1pPr>
          </a:lstStyle>
          <a:p>
            <a:pPr>
              <a:defRPr/>
            </a:pPr>
            <a:fld id="{B9D2F50C-C3D3-4EF5-B3AF-BA17127D566F}" type="datetime1">
              <a:rPr lang="nb-NO" altLang="nb-NO">
                <a:solidFill>
                  <a:srgbClr val="808080"/>
                </a:solidFill>
              </a:rPr>
              <a:pPr>
                <a:defRPr/>
              </a:pPr>
              <a:t>29.04.2015</a:t>
            </a:fld>
            <a:endParaRPr lang="nb-NO" altLang="nb-NO">
              <a:solidFill>
                <a:srgbClr val="808080"/>
              </a:solidFill>
            </a:endParaRPr>
          </a:p>
        </p:txBody>
      </p:sp>
      <p:sp>
        <p:nvSpPr>
          <p:cNvPr id="5" name="Rectangle 12"/>
          <p:cNvSpPr>
            <a:spLocks noGrp="1" noChangeArrowheads="1"/>
          </p:cNvSpPr>
          <p:nvPr>
            <p:ph type="sldNum" sz="quarter" idx="11"/>
          </p:nvPr>
        </p:nvSpPr>
        <p:spPr>
          <a:ln/>
        </p:spPr>
        <p:txBody>
          <a:bodyPr/>
          <a:lstStyle>
            <a:lvl1pPr>
              <a:defRPr/>
            </a:lvl1pPr>
          </a:lstStyle>
          <a:p>
            <a:pPr>
              <a:defRPr/>
            </a:pPr>
            <a:fld id="{95544E1E-1AA9-4B3B-9020-8643E29C80AB}" type="slidenum">
              <a:rPr lang="en-US" altLang="nb-NO">
                <a:solidFill>
                  <a:srgbClr val="808080"/>
                </a:solidFill>
              </a:rPr>
              <a:pPr>
                <a:defRPr/>
              </a:pPr>
              <a:t>‹#›</a:t>
            </a:fld>
            <a:endParaRPr lang="en-US" altLang="nb-NO">
              <a:solidFill>
                <a:srgbClr val="808080"/>
              </a:solidFill>
            </a:endParaRPr>
          </a:p>
        </p:txBody>
      </p:sp>
    </p:spTree>
    <p:extLst>
      <p:ext uri="{BB962C8B-B14F-4D97-AF65-F5344CB8AC3E}">
        <p14:creationId xmlns:p14="http://schemas.microsoft.com/office/powerpoint/2010/main" val="2954494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3" name="Content Placeholder 2"/>
          <p:cNvSpPr>
            <a:spLocks noGrp="1"/>
          </p:cNvSpPr>
          <p:nvPr>
            <p:ph sz="half" idx="1"/>
          </p:nvPr>
        </p:nvSpPr>
        <p:spPr>
          <a:xfrm>
            <a:off x="990600" y="1981200"/>
            <a:ext cx="3771900" cy="411480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4" name="Content Placeholder 3"/>
          <p:cNvSpPr>
            <a:spLocks noGrp="1"/>
          </p:cNvSpPr>
          <p:nvPr>
            <p:ph sz="half" idx="2"/>
          </p:nvPr>
        </p:nvSpPr>
        <p:spPr>
          <a:xfrm>
            <a:off x="4914900" y="1981200"/>
            <a:ext cx="3771900" cy="411480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Rectangle 10"/>
          <p:cNvSpPr>
            <a:spLocks noGrp="1" noChangeArrowheads="1"/>
          </p:cNvSpPr>
          <p:nvPr>
            <p:ph type="dt" sz="half" idx="10"/>
          </p:nvPr>
        </p:nvSpPr>
        <p:spPr>
          <a:ln/>
        </p:spPr>
        <p:txBody>
          <a:bodyPr/>
          <a:lstStyle>
            <a:lvl1pPr>
              <a:defRPr/>
            </a:lvl1pPr>
          </a:lstStyle>
          <a:p>
            <a:pPr>
              <a:defRPr/>
            </a:pPr>
            <a:fld id="{01777DDC-EF36-4983-8E51-B98AD01FBA12}" type="datetime1">
              <a:rPr lang="nb-NO" altLang="nb-NO">
                <a:solidFill>
                  <a:srgbClr val="808080"/>
                </a:solidFill>
              </a:rPr>
              <a:pPr>
                <a:defRPr/>
              </a:pPr>
              <a:t>29.04.2015</a:t>
            </a:fld>
            <a:endParaRPr lang="nb-NO" altLang="nb-NO">
              <a:solidFill>
                <a:srgbClr val="808080"/>
              </a:solidFill>
            </a:endParaRPr>
          </a:p>
        </p:txBody>
      </p:sp>
      <p:sp>
        <p:nvSpPr>
          <p:cNvPr id="6" name="Rectangle 12"/>
          <p:cNvSpPr>
            <a:spLocks noGrp="1" noChangeArrowheads="1"/>
          </p:cNvSpPr>
          <p:nvPr>
            <p:ph type="sldNum" sz="quarter" idx="11"/>
          </p:nvPr>
        </p:nvSpPr>
        <p:spPr>
          <a:ln/>
        </p:spPr>
        <p:txBody>
          <a:bodyPr/>
          <a:lstStyle>
            <a:lvl1pPr>
              <a:defRPr/>
            </a:lvl1pPr>
          </a:lstStyle>
          <a:p>
            <a:pPr>
              <a:defRPr/>
            </a:pPr>
            <a:fld id="{179C3D39-69C5-4A63-B70E-E209F3880F70}" type="slidenum">
              <a:rPr lang="en-US" altLang="nb-NO">
                <a:solidFill>
                  <a:srgbClr val="808080"/>
                </a:solidFill>
              </a:rPr>
              <a:pPr>
                <a:defRPr/>
              </a:pPr>
              <a:t>‹#›</a:t>
            </a:fld>
            <a:endParaRPr lang="en-US" altLang="nb-NO">
              <a:solidFill>
                <a:srgbClr val="808080"/>
              </a:solidFill>
            </a:endParaRPr>
          </a:p>
        </p:txBody>
      </p:sp>
    </p:spTree>
    <p:extLst>
      <p:ext uri="{BB962C8B-B14F-4D97-AF65-F5344CB8AC3E}">
        <p14:creationId xmlns:p14="http://schemas.microsoft.com/office/powerpoint/2010/main" val="3331928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nb-NO" smtClean="0"/>
              <a:t>Klikk for å redigere tittelstil</a:t>
            </a:r>
            <a:endParaRPr lang="nb-NO"/>
          </a:p>
        </p:txBody>
      </p:sp>
      <p:sp>
        <p:nvSpPr>
          <p:cNvPr id="3" name="Text Placeholder 2"/>
          <p:cNvSpPr>
            <a:spLocks noGrp="1"/>
          </p:cNvSpPr>
          <p:nvPr>
            <p:ph type="body" idx="1"/>
          </p:nvPr>
        </p:nvSpPr>
        <p:spPr>
          <a:xfrm>
            <a:off x="457201" y="1535113"/>
            <a:ext cx="4040188" cy="639762"/>
          </a:xfrm>
        </p:spPr>
        <p:txBody>
          <a:bodyPr anchor="b"/>
          <a:lstStyle>
            <a:lvl1pPr marL="0" indent="0">
              <a:buNone/>
              <a:defRPr sz="1900" b="1"/>
            </a:lvl1pPr>
            <a:lvl2pPr marL="362925" indent="0">
              <a:buNone/>
              <a:defRPr sz="1600" b="1"/>
            </a:lvl2pPr>
            <a:lvl3pPr marL="725851" indent="0">
              <a:buNone/>
              <a:defRPr sz="1400" b="1"/>
            </a:lvl3pPr>
            <a:lvl4pPr marL="1088776" indent="0">
              <a:buNone/>
              <a:defRPr sz="1300" b="1"/>
            </a:lvl4pPr>
            <a:lvl5pPr marL="1451701" indent="0">
              <a:buNone/>
              <a:defRPr sz="1300" b="1"/>
            </a:lvl5pPr>
            <a:lvl6pPr marL="1814627" indent="0">
              <a:buNone/>
              <a:defRPr sz="1300" b="1"/>
            </a:lvl6pPr>
            <a:lvl7pPr marL="2177552" indent="0">
              <a:buNone/>
              <a:defRPr sz="1300" b="1"/>
            </a:lvl7pPr>
            <a:lvl8pPr marL="2540478" indent="0">
              <a:buNone/>
              <a:defRPr sz="1300" b="1"/>
            </a:lvl8pPr>
            <a:lvl9pPr marL="2903403" indent="0">
              <a:buNone/>
              <a:defRPr sz="1300" b="1"/>
            </a:lvl9pPr>
          </a:lstStyle>
          <a:p>
            <a:pPr lvl="0"/>
            <a:r>
              <a:rPr lang="nb-NO" smtClean="0"/>
              <a:t>Klikk for å redigere tekststiler i malen</a:t>
            </a:r>
          </a:p>
        </p:txBody>
      </p:sp>
      <p:sp>
        <p:nvSpPr>
          <p:cNvPr id="4" name="Content Placeholder 3"/>
          <p:cNvSpPr>
            <a:spLocks noGrp="1"/>
          </p:cNvSpPr>
          <p:nvPr>
            <p:ph sz="half" idx="2"/>
          </p:nvPr>
        </p:nvSpPr>
        <p:spPr>
          <a:xfrm>
            <a:off x="457201" y="2174876"/>
            <a:ext cx="4040188" cy="3951288"/>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1900" b="1"/>
            </a:lvl1pPr>
            <a:lvl2pPr marL="362925" indent="0">
              <a:buNone/>
              <a:defRPr sz="1600" b="1"/>
            </a:lvl2pPr>
            <a:lvl3pPr marL="725851" indent="0">
              <a:buNone/>
              <a:defRPr sz="1400" b="1"/>
            </a:lvl3pPr>
            <a:lvl4pPr marL="1088776" indent="0">
              <a:buNone/>
              <a:defRPr sz="1300" b="1"/>
            </a:lvl4pPr>
            <a:lvl5pPr marL="1451701" indent="0">
              <a:buNone/>
              <a:defRPr sz="1300" b="1"/>
            </a:lvl5pPr>
            <a:lvl6pPr marL="1814627" indent="0">
              <a:buNone/>
              <a:defRPr sz="1300" b="1"/>
            </a:lvl6pPr>
            <a:lvl7pPr marL="2177552" indent="0">
              <a:buNone/>
              <a:defRPr sz="1300" b="1"/>
            </a:lvl7pPr>
            <a:lvl8pPr marL="2540478" indent="0">
              <a:buNone/>
              <a:defRPr sz="1300" b="1"/>
            </a:lvl8pPr>
            <a:lvl9pPr marL="2903403" indent="0">
              <a:buNone/>
              <a:defRPr sz="1300" b="1"/>
            </a:lvl9pPr>
          </a:lstStyle>
          <a:p>
            <a:pPr lvl="0"/>
            <a:r>
              <a:rPr lang="nb-NO" smtClean="0"/>
              <a:t>Klikk for å redigere tekststiler i malen</a:t>
            </a:r>
          </a:p>
        </p:txBody>
      </p:sp>
      <p:sp>
        <p:nvSpPr>
          <p:cNvPr id="6" name="Content Placeholder 5"/>
          <p:cNvSpPr>
            <a:spLocks noGrp="1"/>
          </p:cNvSpPr>
          <p:nvPr>
            <p:ph sz="quarter" idx="4"/>
          </p:nvPr>
        </p:nvSpPr>
        <p:spPr>
          <a:xfrm>
            <a:off x="4645028" y="2174876"/>
            <a:ext cx="4041775" cy="3951288"/>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Rectangle 10"/>
          <p:cNvSpPr>
            <a:spLocks noGrp="1" noChangeArrowheads="1"/>
          </p:cNvSpPr>
          <p:nvPr>
            <p:ph type="dt" sz="half" idx="10"/>
          </p:nvPr>
        </p:nvSpPr>
        <p:spPr>
          <a:ln/>
        </p:spPr>
        <p:txBody>
          <a:bodyPr/>
          <a:lstStyle>
            <a:lvl1pPr>
              <a:defRPr/>
            </a:lvl1pPr>
          </a:lstStyle>
          <a:p>
            <a:pPr>
              <a:defRPr/>
            </a:pPr>
            <a:fld id="{FF7447AF-10A8-4DBC-8916-6D3BCB746EC7}" type="datetime1">
              <a:rPr lang="nb-NO" altLang="nb-NO">
                <a:solidFill>
                  <a:srgbClr val="808080"/>
                </a:solidFill>
              </a:rPr>
              <a:pPr>
                <a:defRPr/>
              </a:pPr>
              <a:t>29.04.2015</a:t>
            </a:fld>
            <a:endParaRPr lang="nb-NO" altLang="nb-NO">
              <a:solidFill>
                <a:srgbClr val="808080"/>
              </a:solidFill>
            </a:endParaRPr>
          </a:p>
        </p:txBody>
      </p:sp>
      <p:sp>
        <p:nvSpPr>
          <p:cNvPr id="8" name="Rectangle 12"/>
          <p:cNvSpPr>
            <a:spLocks noGrp="1" noChangeArrowheads="1"/>
          </p:cNvSpPr>
          <p:nvPr>
            <p:ph type="sldNum" sz="quarter" idx="11"/>
          </p:nvPr>
        </p:nvSpPr>
        <p:spPr>
          <a:ln/>
        </p:spPr>
        <p:txBody>
          <a:bodyPr/>
          <a:lstStyle>
            <a:lvl1pPr>
              <a:defRPr/>
            </a:lvl1pPr>
          </a:lstStyle>
          <a:p>
            <a:pPr>
              <a:defRPr/>
            </a:pPr>
            <a:fld id="{D2DCF89C-FF9A-4241-8E8E-78C30C672CB8}" type="slidenum">
              <a:rPr lang="en-US" altLang="nb-NO">
                <a:solidFill>
                  <a:srgbClr val="808080"/>
                </a:solidFill>
              </a:rPr>
              <a:pPr>
                <a:defRPr/>
              </a:pPr>
              <a:t>‹#›</a:t>
            </a:fld>
            <a:endParaRPr lang="en-US" altLang="nb-NO">
              <a:solidFill>
                <a:srgbClr val="808080"/>
              </a:solidFill>
            </a:endParaRPr>
          </a:p>
        </p:txBody>
      </p:sp>
    </p:spTree>
    <p:extLst>
      <p:ext uri="{BB962C8B-B14F-4D97-AF65-F5344CB8AC3E}">
        <p14:creationId xmlns:p14="http://schemas.microsoft.com/office/powerpoint/2010/main" val="32357676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3" name="Rectangle 10"/>
          <p:cNvSpPr>
            <a:spLocks noGrp="1" noChangeArrowheads="1"/>
          </p:cNvSpPr>
          <p:nvPr>
            <p:ph type="dt" sz="half" idx="10"/>
          </p:nvPr>
        </p:nvSpPr>
        <p:spPr>
          <a:ln/>
        </p:spPr>
        <p:txBody>
          <a:bodyPr/>
          <a:lstStyle>
            <a:lvl1pPr>
              <a:defRPr/>
            </a:lvl1pPr>
          </a:lstStyle>
          <a:p>
            <a:pPr>
              <a:defRPr/>
            </a:pPr>
            <a:fld id="{D3572C32-4FE5-409C-A726-32CB5FD54ED4}" type="datetime1">
              <a:rPr lang="nb-NO" altLang="nb-NO">
                <a:solidFill>
                  <a:srgbClr val="808080"/>
                </a:solidFill>
              </a:rPr>
              <a:pPr>
                <a:defRPr/>
              </a:pPr>
              <a:t>29.04.2015</a:t>
            </a:fld>
            <a:endParaRPr lang="nb-NO" altLang="nb-NO">
              <a:solidFill>
                <a:srgbClr val="808080"/>
              </a:solidFill>
            </a:endParaRPr>
          </a:p>
        </p:txBody>
      </p:sp>
      <p:sp>
        <p:nvSpPr>
          <p:cNvPr id="4" name="Rectangle 12"/>
          <p:cNvSpPr>
            <a:spLocks noGrp="1" noChangeArrowheads="1"/>
          </p:cNvSpPr>
          <p:nvPr>
            <p:ph type="sldNum" sz="quarter" idx="11"/>
          </p:nvPr>
        </p:nvSpPr>
        <p:spPr>
          <a:ln/>
        </p:spPr>
        <p:txBody>
          <a:bodyPr/>
          <a:lstStyle>
            <a:lvl1pPr>
              <a:defRPr/>
            </a:lvl1pPr>
          </a:lstStyle>
          <a:p>
            <a:pPr>
              <a:defRPr/>
            </a:pPr>
            <a:fld id="{8FC271DA-B727-459F-A9D4-3F237D57052B}" type="slidenum">
              <a:rPr lang="en-US" altLang="nb-NO">
                <a:solidFill>
                  <a:srgbClr val="808080"/>
                </a:solidFill>
              </a:rPr>
              <a:pPr>
                <a:defRPr/>
              </a:pPr>
              <a:t>‹#›</a:t>
            </a:fld>
            <a:endParaRPr lang="en-US" altLang="nb-NO">
              <a:solidFill>
                <a:srgbClr val="808080"/>
              </a:solidFill>
            </a:endParaRPr>
          </a:p>
        </p:txBody>
      </p:sp>
    </p:spTree>
    <p:extLst>
      <p:ext uri="{BB962C8B-B14F-4D97-AF65-F5344CB8AC3E}">
        <p14:creationId xmlns:p14="http://schemas.microsoft.com/office/powerpoint/2010/main" val="19235659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a:ln/>
        </p:spPr>
        <p:txBody>
          <a:bodyPr/>
          <a:lstStyle>
            <a:lvl1pPr>
              <a:defRPr/>
            </a:lvl1pPr>
          </a:lstStyle>
          <a:p>
            <a:pPr>
              <a:defRPr/>
            </a:pPr>
            <a:fld id="{92195311-6A92-4A61-BDB8-C1B46246F1B8}" type="datetime1">
              <a:rPr lang="nb-NO" altLang="nb-NO">
                <a:solidFill>
                  <a:srgbClr val="808080"/>
                </a:solidFill>
              </a:rPr>
              <a:pPr>
                <a:defRPr/>
              </a:pPr>
              <a:t>29.04.2015</a:t>
            </a:fld>
            <a:endParaRPr lang="nb-NO" altLang="nb-NO">
              <a:solidFill>
                <a:srgbClr val="808080"/>
              </a:solidFill>
            </a:endParaRPr>
          </a:p>
        </p:txBody>
      </p:sp>
      <p:sp>
        <p:nvSpPr>
          <p:cNvPr id="3" name="Rectangle 12"/>
          <p:cNvSpPr>
            <a:spLocks noGrp="1" noChangeArrowheads="1"/>
          </p:cNvSpPr>
          <p:nvPr>
            <p:ph type="sldNum" sz="quarter" idx="11"/>
          </p:nvPr>
        </p:nvSpPr>
        <p:spPr>
          <a:ln/>
        </p:spPr>
        <p:txBody>
          <a:bodyPr/>
          <a:lstStyle>
            <a:lvl1pPr>
              <a:defRPr/>
            </a:lvl1pPr>
          </a:lstStyle>
          <a:p>
            <a:pPr>
              <a:defRPr/>
            </a:pPr>
            <a:fld id="{AA529AC5-407C-4B69-BEF6-C1DC0F2FF271}" type="slidenum">
              <a:rPr lang="en-US" altLang="nb-NO">
                <a:solidFill>
                  <a:srgbClr val="808080"/>
                </a:solidFill>
              </a:rPr>
              <a:pPr>
                <a:defRPr/>
              </a:pPr>
              <a:t>‹#›</a:t>
            </a:fld>
            <a:endParaRPr lang="en-US" altLang="nb-NO">
              <a:solidFill>
                <a:srgbClr val="808080"/>
              </a:solidFill>
            </a:endParaRPr>
          </a:p>
        </p:txBody>
      </p:sp>
    </p:spTree>
    <p:extLst>
      <p:ext uri="{BB962C8B-B14F-4D97-AF65-F5344CB8AC3E}">
        <p14:creationId xmlns:p14="http://schemas.microsoft.com/office/powerpoint/2010/main" val="2001765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600" b="1"/>
            </a:lvl1pPr>
          </a:lstStyle>
          <a:p>
            <a:r>
              <a:rPr lang="nb-NO" smtClean="0"/>
              <a:t>Klikk for å redigere tittelstil</a:t>
            </a:r>
            <a:endParaRPr lang="nb-NO"/>
          </a:p>
        </p:txBody>
      </p:sp>
      <p:sp>
        <p:nvSpPr>
          <p:cNvPr id="3" name="Content Placeholder 2"/>
          <p:cNvSpPr>
            <a:spLocks noGrp="1"/>
          </p:cNvSpPr>
          <p:nvPr>
            <p:ph idx="1"/>
          </p:nvPr>
        </p:nvSpPr>
        <p:spPr>
          <a:xfrm>
            <a:off x="3575050" y="273052"/>
            <a:ext cx="5111750" cy="5853114"/>
          </a:xfrm>
        </p:spPr>
        <p:txBody>
          <a:bodyPr/>
          <a:lstStyle>
            <a:lvl1pPr>
              <a:defRPr sz="2500"/>
            </a:lvl1pPr>
            <a:lvl2pPr>
              <a:defRPr sz="2200"/>
            </a:lvl2pPr>
            <a:lvl3pPr>
              <a:defRPr sz="19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4" name="Text Placeholder 3"/>
          <p:cNvSpPr>
            <a:spLocks noGrp="1"/>
          </p:cNvSpPr>
          <p:nvPr>
            <p:ph type="body" sz="half" idx="2"/>
          </p:nvPr>
        </p:nvSpPr>
        <p:spPr>
          <a:xfrm>
            <a:off x="457203" y="1435101"/>
            <a:ext cx="3008313" cy="4691063"/>
          </a:xfrm>
        </p:spPr>
        <p:txBody>
          <a:bodyPr/>
          <a:lstStyle>
            <a:lvl1pPr marL="0" indent="0">
              <a:buNone/>
              <a:defRPr sz="1100"/>
            </a:lvl1pPr>
            <a:lvl2pPr marL="362925" indent="0">
              <a:buNone/>
              <a:defRPr sz="1000"/>
            </a:lvl2pPr>
            <a:lvl3pPr marL="725851" indent="0">
              <a:buNone/>
              <a:defRPr sz="800"/>
            </a:lvl3pPr>
            <a:lvl4pPr marL="1088776" indent="0">
              <a:buNone/>
              <a:defRPr sz="700"/>
            </a:lvl4pPr>
            <a:lvl5pPr marL="1451701" indent="0">
              <a:buNone/>
              <a:defRPr sz="700"/>
            </a:lvl5pPr>
            <a:lvl6pPr marL="1814627" indent="0">
              <a:buNone/>
              <a:defRPr sz="700"/>
            </a:lvl6pPr>
            <a:lvl7pPr marL="2177552" indent="0">
              <a:buNone/>
              <a:defRPr sz="700"/>
            </a:lvl7pPr>
            <a:lvl8pPr marL="2540478" indent="0">
              <a:buNone/>
              <a:defRPr sz="700"/>
            </a:lvl8pPr>
            <a:lvl9pPr marL="2903403" indent="0">
              <a:buNone/>
              <a:defRPr sz="700"/>
            </a:lvl9pPr>
          </a:lstStyle>
          <a:p>
            <a:pPr lvl="0"/>
            <a:r>
              <a:rPr lang="nb-NO" smtClean="0"/>
              <a:t>Klikk for å redigere tekststiler i malen</a:t>
            </a:r>
          </a:p>
        </p:txBody>
      </p:sp>
      <p:sp>
        <p:nvSpPr>
          <p:cNvPr id="5" name="Rectangle 10"/>
          <p:cNvSpPr>
            <a:spLocks noGrp="1" noChangeArrowheads="1"/>
          </p:cNvSpPr>
          <p:nvPr>
            <p:ph type="dt" sz="half" idx="10"/>
          </p:nvPr>
        </p:nvSpPr>
        <p:spPr>
          <a:ln/>
        </p:spPr>
        <p:txBody>
          <a:bodyPr/>
          <a:lstStyle>
            <a:lvl1pPr>
              <a:defRPr/>
            </a:lvl1pPr>
          </a:lstStyle>
          <a:p>
            <a:pPr>
              <a:defRPr/>
            </a:pPr>
            <a:fld id="{2764B630-26CF-456B-9C94-326AFD116F1D}" type="datetime1">
              <a:rPr lang="nb-NO" altLang="nb-NO">
                <a:solidFill>
                  <a:srgbClr val="808080"/>
                </a:solidFill>
              </a:rPr>
              <a:pPr>
                <a:defRPr/>
              </a:pPr>
              <a:t>29.04.2015</a:t>
            </a:fld>
            <a:endParaRPr lang="nb-NO" altLang="nb-NO">
              <a:solidFill>
                <a:srgbClr val="808080"/>
              </a:solidFill>
            </a:endParaRPr>
          </a:p>
        </p:txBody>
      </p:sp>
      <p:sp>
        <p:nvSpPr>
          <p:cNvPr id="6" name="Rectangle 12"/>
          <p:cNvSpPr>
            <a:spLocks noGrp="1" noChangeArrowheads="1"/>
          </p:cNvSpPr>
          <p:nvPr>
            <p:ph type="sldNum" sz="quarter" idx="11"/>
          </p:nvPr>
        </p:nvSpPr>
        <p:spPr>
          <a:ln/>
        </p:spPr>
        <p:txBody>
          <a:bodyPr/>
          <a:lstStyle>
            <a:lvl1pPr>
              <a:defRPr/>
            </a:lvl1pPr>
          </a:lstStyle>
          <a:p>
            <a:pPr>
              <a:defRPr/>
            </a:pPr>
            <a:fld id="{2E9765F8-E1D0-4E41-96CD-566C75A60AD2}" type="slidenum">
              <a:rPr lang="en-US" altLang="nb-NO">
                <a:solidFill>
                  <a:srgbClr val="808080"/>
                </a:solidFill>
              </a:rPr>
              <a:pPr>
                <a:defRPr/>
              </a:pPr>
              <a:t>‹#›</a:t>
            </a:fld>
            <a:endParaRPr lang="en-US" altLang="nb-NO">
              <a:solidFill>
                <a:srgbClr val="808080"/>
              </a:solidFill>
            </a:endParaRPr>
          </a:p>
        </p:txBody>
      </p:sp>
    </p:spTree>
    <p:extLst>
      <p:ext uri="{BB962C8B-B14F-4D97-AF65-F5344CB8AC3E}">
        <p14:creationId xmlns:p14="http://schemas.microsoft.com/office/powerpoint/2010/main" val="3621476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1792289" y="4800602"/>
            <a:ext cx="5486400" cy="566737"/>
          </a:xfrm>
        </p:spPr>
        <p:txBody>
          <a:bodyPr anchor="b"/>
          <a:lstStyle>
            <a:lvl1pPr algn="l">
              <a:defRPr sz="1600" b="1"/>
            </a:lvl1pPr>
          </a:lstStyle>
          <a:p>
            <a:r>
              <a:rPr lang="nb-NO" smtClean="0"/>
              <a:t>Klikk for å redigere tittelstil</a:t>
            </a:r>
            <a:endParaRPr lang="nb-NO"/>
          </a:p>
        </p:txBody>
      </p:sp>
      <p:sp>
        <p:nvSpPr>
          <p:cNvPr id="3" name="Picture Placeholder 2"/>
          <p:cNvSpPr>
            <a:spLocks noGrp="1"/>
          </p:cNvSpPr>
          <p:nvPr>
            <p:ph type="pic" idx="1"/>
          </p:nvPr>
        </p:nvSpPr>
        <p:spPr>
          <a:xfrm>
            <a:off x="1792289" y="612775"/>
            <a:ext cx="5486400" cy="4114800"/>
          </a:xfrm>
        </p:spPr>
        <p:txBody>
          <a:bodyPr/>
          <a:lstStyle>
            <a:lvl1pPr marL="0" indent="0">
              <a:buNone/>
              <a:defRPr sz="2500"/>
            </a:lvl1pPr>
            <a:lvl2pPr marL="362925" indent="0">
              <a:buNone/>
              <a:defRPr sz="2200"/>
            </a:lvl2pPr>
            <a:lvl3pPr marL="725851" indent="0">
              <a:buNone/>
              <a:defRPr sz="1900"/>
            </a:lvl3pPr>
            <a:lvl4pPr marL="1088776" indent="0">
              <a:buNone/>
              <a:defRPr sz="1600"/>
            </a:lvl4pPr>
            <a:lvl5pPr marL="1451701" indent="0">
              <a:buNone/>
              <a:defRPr sz="1600"/>
            </a:lvl5pPr>
            <a:lvl6pPr marL="1814627" indent="0">
              <a:buNone/>
              <a:defRPr sz="1600"/>
            </a:lvl6pPr>
            <a:lvl7pPr marL="2177552" indent="0">
              <a:buNone/>
              <a:defRPr sz="1600"/>
            </a:lvl7pPr>
            <a:lvl8pPr marL="2540478" indent="0">
              <a:buNone/>
              <a:defRPr sz="1600"/>
            </a:lvl8pPr>
            <a:lvl9pPr marL="2903403" indent="0">
              <a:buNone/>
              <a:defRPr sz="1600"/>
            </a:lvl9pPr>
          </a:lstStyle>
          <a:p>
            <a:pPr lvl="0"/>
            <a:r>
              <a:rPr lang="nb-NO" noProof="0" smtClean="0"/>
              <a:t>Klikk ikonet for å legge til et bilde</a:t>
            </a:r>
          </a:p>
        </p:txBody>
      </p:sp>
      <p:sp>
        <p:nvSpPr>
          <p:cNvPr id="4" name="Text Placeholder 3"/>
          <p:cNvSpPr>
            <a:spLocks noGrp="1"/>
          </p:cNvSpPr>
          <p:nvPr>
            <p:ph type="body" sz="half" idx="2"/>
          </p:nvPr>
        </p:nvSpPr>
        <p:spPr>
          <a:xfrm>
            <a:off x="1792289" y="5367339"/>
            <a:ext cx="5486400" cy="804863"/>
          </a:xfrm>
        </p:spPr>
        <p:txBody>
          <a:bodyPr/>
          <a:lstStyle>
            <a:lvl1pPr marL="0" indent="0">
              <a:buNone/>
              <a:defRPr sz="1100"/>
            </a:lvl1pPr>
            <a:lvl2pPr marL="362925" indent="0">
              <a:buNone/>
              <a:defRPr sz="1000"/>
            </a:lvl2pPr>
            <a:lvl3pPr marL="725851" indent="0">
              <a:buNone/>
              <a:defRPr sz="800"/>
            </a:lvl3pPr>
            <a:lvl4pPr marL="1088776" indent="0">
              <a:buNone/>
              <a:defRPr sz="700"/>
            </a:lvl4pPr>
            <a:lvl5pPr marL="1451701" indent="0">
              <a:buNone/>
              <a:defRPr sz="700"/>
            </a:lvl5pPr>
            <a:lvl6pPr marL="1814627" indent="0">
              <a:buNone/>
              <a:defRPr sz="700"/>
            </a:lvl6pPr>
            <a:lvl7pPr marL="2177552" indent="0">
              <a:buNone/>
              <a:defRPr sz="700"/>
            </a:lvl7pPr>
            <a:lvl8pPr marL="2540478" indent="0">
              <a:buNone/>
              <a:defRPr sz="700"/>
            </a:lvl8pPr>
            <a:lvl9pPr marL="2903403" indent="0">
              <a:buNone/>
              <a:defRPr sz="700"/>
            </a:lvl9pPr>
          </a:lstStyle>
          <a:p>
            <a:pPr lvl="0"/>
            <a:r>
              <a:rPr lang="nb-NO" smtClean="0"/>
              <a:t>Klikk for å redigere tekststiler i malen</a:t>
            </a:r>
          </a:p>
        </p:txBody>
      </p:sp>
      <p:sp>
        <p:nvSpPr>
          <p:cNvPr id="5" name="Rectangle 10"/>
          <p:cNvSpPr>
            <a:spLocks noGrp="1" noChangeArrowheads="1"/>
          </p:cNvSpPr>
          <p:nvPr>
            <p:ph type="dt" sz="half" idx="10"/>
          </p:nvPr>
        </p:nvSpPr>
        <p:spPr>
          <a:ln/>
        </p:spPr>
        <p:txBody>
          <a:bodyPr/>
          <a:lstStyle>
            <a:lvl1pPr>
              <a:defRPr/>
            </a:lvl1pPr>
          </a:lstStyle>
          <a:p>
            <a:pPr>
              <a:defRPr/>
            </a:pPr>
            <a:fld id="{DC21735A-10A6-4259-8C02-09E387E8947F}" type="datetime1">
              <a:rPr lang="nb-NO" altLang="nb-NO">
                <a:solidFill>
                  <a:srgbClr val="808080"/>
                </a:solidFill>
              </a:rPr>
              <a:pPr>
                <a:defRPr/>
              </a:pPr>
              <a:t>29.04.2015</a:t>
            </a:fld>
            <a:endParaRPr lang="nb-NO" altLang="nb-NO">
              <a:solidFill>
                <a:srgbClr val="808080"/>
              </a:solidFill>
            </a:endParaRPr>
          </a:p>
        </p:txBody>
      </p:sp>
      <p:sp>
        <p:nvSpPr>
          <p:cNvPr id="6" name="Rectangle 12"/>
          <p:cNvSpPr>
            <a:spLocks noGrp="1" noChangeArrowheads="1"/>
          </p:cNvSpPr>
          <p:nvPr>
            <p:ph type="sldNum" sz="quarter" idx="11"/>
          </p:nvPr>
        </p:nvSpPr>
        <p:spPr>
          <a:ln/>
        </p:spPr>
        <p:txBody>
          <a:bodyPr/>
          <a:lstStyle>
            <a:lvl1pPr>
              <a:defRPr/>
            </a:lvl1pPr>
          </a:lstStyle>
          <a:p>
            <a:pPr>
              <a:defRPr/>
            </a:pPr>
            <a:fld id="{EF642EB4-135F-40DC-A8DD-915691631EBC}" type="slidenum">
              <a:rPr lang="en-US" altLang="nb-NO">
                <a:solidFill>
                  <a:srgbClr val="808080"/>
                </a:solidFill>
              </a:rPr>
              <a:pPr>
                <a:defRPr/>
              </a:pPr>
              <a:t>‹#›</a:t>
            </a:fld>
            <a:endParaRPr lang="en-US" altLang="nb-NO">
              <a:solidFill>
                <a:srgbClr val="808080"/>
              </a:solidFill>
            </a:endParaRPr>
          </a:p>
        </p:txBody>
      </p:sp>
    </p:spTree>
    <p:extLst>
      <p:ext uri="{BB962C8B-B14F-4D97-AF65-F5344CB8AC3E}">
        <p14:creationId xmlns:p14="http://schemas.microsoft.com/office/powerpoint/2010/main" val="416296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3" name="Vertical Text Placeholder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10"/>
          <p:cNvSpPr>
            <a:spLocks noGrp="1" noChangeArrowheads="1"/>
          </p:cNvSpPr>
          <p:nvPr>
            <p:ph type="dt" sz="half" idx="10"/>
          </p:nvPr>
        </p:nvSpPr>
        <p:spPr>
          <a:ln/>
        </p:spPr>
        <p:txBody>
          <a:bodyPr/>
          <a:lstStyle>
            <a:lvl1pPr>
              <a:defRPr/>
            </a:lvl1pPr>
          </a:lstStyle>
          <a:p>
            <a:pPr>
              <a:defRPr/>
            </a:pPr>
            <a:fld id="{98994C5F-6B3D-4DD1-89F4-191A8AB193DE}" type="datetime1">
              <a:rPr lang="nb-NO" altLang="nb-NO">
                <a:solidFill>
                  <a:srgbClr val="808080"/>
                </a:solidFill>
              </a:rPr>
              <a:pPr>
                <a:defRPr/>
              </a:pPr>
              <a:t>29.04.2015</a:t>
            </a:fld>
            <a:endParaRPr lang="nb-NO" altLang="nb-NO">
              <a:solidFill>
                <a:srgbClr val="808080"/>
              </a:solidFill>
            </a:endParaRPr>
          </a:p>
        </p:txBody>
      </p:sp>
      <p:sp>
        <p:nvSpPr>
          <p:cNvPr id="5" name="Rectangle 12"/>
          <p:cNvSpPr>
            <a:spLocks noGrp="1" noChangeArrowheads="1"/>
          </p:cNvSpPr>
          <p:nvPr>
            <p:ph type="sldNum" sz="quarter" idx="11"/>
          </p:nvPr>
        </p:nvSpPr>
        <p:spPr>
          <a:ln/>
        </p:spPr>
        <p:txBody>
          <a:bodyPr/>
          <a:lstStyle>
            <a:lvl1pPr>
              <a:defRPr/>
            </a:lvl1pPr>
          </a:lstStyle>
          <a:p>
            <a:pPr>
              <a:defRPr/>
            </a:pPr>
            <a:fld id="{0F14A0CB-4A16-4F04-9DA9-88D9D3900A14}" type="slidenum">
              <a:rPr lang="en-US" altLang="nb-NO">
                <a:solidFill>
                  <a:srgbClr val="808080"/>
                </a:solidFill>
              </a:rPr>
              <a:pPr>
                <a:defRPr/>
              </a:pPr>
              <a:t>‹#›</a:t>
            </a:fld>
            <a:endParaRPr lang="en-US" altLang="nb-NO">
              <a:solidFill>
                <a:srgbClr val="808080"/>
              </a:solidFill>
            </a:endParaRPr>
          </a:p>
        </p:txBody>
      </p:sp>
    </p:spTree>
    <p:extLst>
      <p:ext uri="{BB962C8B-B14F-4D97-AF65-F5344CB8AC3E}">
        <p14:creationId xmlns:p14="http://schemas.microsoft.com/office/powerpoint/2010/main" val="124720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1" y="838200"/>
            <a:ext cx="1924050" cy="5257800"/>
          </a:xfrm>
        </p:spPr>
        <p:txBody>
          <a:bodyPr vert="eaVert"/>
          <a:lstStyle/>
          <a:p>
            <a:r>
              <a:rPr lang="nb-NO" smtClean="0"/>
              <a:t>Klikk for å redigere tittelstil</a:t>
            </a:r>
            <a:endParaRPr lang="nb-NO"/>
          </a:p>
        </p:txBody>
      </p:sp>
      <p:sp>
        <p:nvSpPr>
          <p:cNvPr id="3" name="Vertical Text Placeholder 2"/>
          <p:cNvSpPr>
            <a:spLocks noGrp="1"/>
          </p:cNvSpPr>
          <p:nvPr>
            <p:ph type="body" orient="vert" idx="1"/>
          </p:nvPr>
        </p:nvSpPr>
        <p:spPr>
          <a:xfrm>
            <a:off x="990601" y="838200"/>
            <a:ext cx="5619750" cy="5257800"/>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10"/>
          <p:cNvSpPr>
            <a:spLocks noGrp="1" noChangeArrowheads="1"/>
          </p:cNvSpPr>
          <p:nvPr>
            <p:ph type="dt" sz="half" idx="10"/>
          </p:nvPr>
        </p:nvSpPr>
        <p:spPr>
          <a:ln/>
        </p:spPr>
        <p:txBody>
          <a:bodyPr/>
          <a:lstStyle>
            <a:lvl1pPr>
              <a:defRPr/>
            </a:lvl1pPr>
          </a:lstStyle>
          <a:p>
            <a:pPr>
              <a:defRPr/>
            </a:pPr>
            <a:fld id="{52B8CD8D-F530-46A2-88EB-E27C53C00749}" type="datetime1">
              <a:rPr lang="nb-NO" altLang="nb-NO">
                <a:solidFill>
                  <a:srgbClr val="808080"/>
                </a:solidFill>
              </a:rPr>
              <a:pPr>
                <a:defRPr/>
              </a:pPr>
              <a:t>29.04.2015</a:t>
            </a:fld>
            <a:endParaRPr lang="nb-NO" altLang="nb-NO">
              <a:solidFill>
                <a:srgbClr val="808080"/>
              </a:solidFill>
            </a:endParaRPr>
          </a:p>
        </p:txBody>
      </p:sp>
      <p:sp>
        <p:nvSpPr>
          <p:cNvPr id="5" name="Rectangle 12"/>
          <p:cNvSpPr>
            <a:spLocks noGrp="1" noChangeArrowheads="1"/>
          </p:cNvSpPr>
          <p:nvPr>
            <p:ph type="sldNum" sz="quarter" idx="11"/>
          </p:nvPr>
        </p:nvSpPr>
        <p:spPr>
          <a:ln/>
        </p:spPr>
        <p:txBody>
          <a:bodyPr/>
          <a:lstStyle>
            <a:lvl1pPr>
              <a:defRPr/>
            </a:lvl1pPr>
          </a:lstStyle>
          <a:p>
            <a:pPr>
              <a:defRPr/>
            </a:pPr>
            <a:fld id="{8580A2AA-D256-48EE-8413-AF73DDEC0EBA}" type="slidenum">
              <a:rPr lang="en-US" altLang="nb-NO">
                <a:solidFill>
                  <a:srgbClr val="808080"/>
                </a:solidFill>
              </a:rPr>
              <a:pPr>
                <a:defRPr/>
              </a:pPr>
              <a:t>‹#›</a:t>
            </a:fld>
            <a:endParaRPr lang="en-US" altLang="nb-NO">
              <a:solidFill>
                <a:srgbClr val="808080"/>
              </a:solidFill>
            </a:endParaRPr>
          </a:p>
        </p:txBody>
      </p:sp>
    </p:spTree>
    <p:extLst>
      <p:ext uri="{BB962C8B-B14F-4D97-AF65-F5344CB8AC3E}">
        <p14:creationId xmlns:p14="http://schemas.microsoft.com/office/powerpoint/2010/main" val="1086299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762001" y="849630"/>
            <a:ext cx="7921625" cy="114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585" tIns="36293" rIns="72585" bIns="36293" numCol="1" anchor="ctr" anchorCtr="0" compatLnSpc="1">
            <a:prstTxWarp prst="textNoShape">
              <a:avLst/>
            </a:prstTxWarp>
          </a:bodyPr>
          <a:lstStyle/>
          <a:p>
            <a:pPr lvl="0"/>
            <a:r>
              <a:rPr lang="nb-NO" altLang="nb-NO" smtClean="0"/>
              <a:t>Klikk for å redigere tittelstil</a:t>
            </a:r>
            <a:endParaRPr lang="en-US" altLang="nb-NO" smtClean="0"/>
          </a:p>
        </p:txBody>
      </p:sp>
      <p:sp>
        <p:nvSpPr>
          <p:cNvPr id="1027" name="Rectangle 8"/>
          <p:cNvSpPr>
            <a:spLocks noGrp="1" noChangeArrowheads="1"/>
          </p:cNvSpPr>
          <p:nvPr>
            <p:ph type="body" idx="1"/>
          </p:nvPr>
        </p:nvSpPr>
        <p:spPr bwMode="auto">
          <a:xfrm>
            <a:off x="762000" y="1981200"/>
            <a:ext cx="79248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585" tIns="36293" rIns="72585" bIns="36293" numCol="1" anchor="t" anchorCtr="0" compatLnSpc="1">
            <a:prstTxWarp prst="textNoShape">
              <a:avLst/>
            </a:prstTxWarp>
          </a:bodyPr>
          <a:lstStyle/>
          <a:p>
            <a:pPr lvl="0"/>
            <a:r>
              <a:rPr lang="nb-NO" altLang="nb-NO" smtClean="0"/>
              <a:t>Klikk for å redigere tekststiler i malen</a:t>
            </a:r>
          </a:p>
          <a:p>
            <a:pPr lvl="1"/>
            <a:r>
              <a:rPr lang="nb-NO" altLang="nb-NO" smtClean="0"/>
              <a:t>Andre nivå</a:t>
            </a:r>
          </a:p>
          <a:p>
            <a:pPr lvl="2"/>
            <a:r>
              <a:rPr lang="nb-NO" altLang="nb-NO" smtClean="0"/>
              <a:t>Tredje nivå</a:t>
            </a:r>
          </a:p>
          <a:p>
            <a:pPr lvl="3"/>
            <a:r>
              <a:rPr lang="nb-NO" altLang="nb-NO" smtClean="0"/>
              <a:t>Fjerde nivå</a:t>
            </a:r>
          </a:p>
          <a:p>
            <a:pPr lvl="4"/>
            <a:r>
              <a:rPr lang="nb-NO" altLang="nb-NO" smtClean="0"/>
              <a:t>Femte nivå</a:t>
            </a:r>
            <a:endParaRPr lang="en-US" altLang="nb-NO" smtClean="0"/>
          </a:p>
        </p:txBody>
      </p:sp>
      <p:sp>
        <p:nvSpPr>
          <p:cNvPr id="1034" name="Rectangle 10"/>
          <p:cNvSpPr>
            <a:spLocks noGrp="1" noChangeArrowheads="1"/>
          </p:cNvSpPr>
          <p:nvPr>
            <p:ph type="dt" sz="half" idx="2"/>
          </p:nvPr>
        </p:nvSpPr>
        <p:spPr bwMode="auto">
          <a:xfrm>
            <a:off x="762000" y="6400800"/>
            <a:ext cx="1905000" cy="45720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eaLnBrk="0" hangingPunct="0">
              <a:defRPr sz="700" smtClean="0">
                <a:solidFill>
                  <a:schemeClr val="bg2"/>
                </a:solidFill>
              </a:defRPr>
            </a:lvl1pPr>
          </a:lstStyle>
          <a:p>
            <a:pPr>
              <a:defRPr/>
            </a:pPr>
            <a:fld id="{CF52FC21-4817-43B4-BB64-1AADD7F278F1}" type="datetime1">
              <a:rPr lang="nb-NO" altLang="nb-NO">
                <a:solidFill>
                  <a:srgbClr val="808080"/>
                </a:solidFill>
                <a:latin typeface="Arial" charset="0"/>
              </a:rPr>
              <a:pPr>
                <a:defRPr/>
              </a:pPr>
              <a:t>29.04.2015</a:t>
            </a:fld>
            <a:endParaRPr lang="nb-NO" altLang="nb-NO">
              <a:solidFill>
                <a:srgbClr val="808080"/>
              </a:solidFill>
              <a:latin typeface="Arial" charset="0"/>
            </a:endParaRPr>
          </a:p>
        </p:txBody>
      </p:sp>
      <p:sp>
        <p:nvSpPr>
          <p:cNvPr id="1036" name="Rectangle 12"/>
          <p:cNvSpPr>
            <a:spLocks noGrp="1" noChangeArrowheads="1"/>
          </p:cNvSpPr>
          <p:nvPr>
            <p:ph type="sldNum" sz="quarter" idx="4"/>
          </p:nvPr>
        </p:nvSpPr>
        <p:spPr bwMode="auto">
          <a:xfrm>
            <a:off x="8018463" y="6400800"/>
            <a:ext cx="685800" cy="45720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algn="r" eaLnBrk="0" hangingPunct="0">
              <a:defRPr sz="700" smtClean="0">
                <a:solidFill>
                  <a:schemeClr val="bg2"/>
                </a:solidFill>
              </a:defRPr>
            </a:lvl1pPr>
          </a:lstStyle>
          <a:p>
            <a:pPr>
              <a:defRPr/>
            </a:pPr>
            <a:fld id="{A74041AF-5E17-4E2F-8E33-800FF7773B4B}" type="slidenum">
              <a:rPr lang="en-US" altLang="nb-NO">
                <a:solidFill>
                  <a:srgbClr val="808080"/>
                </a:solidFill>
                <a:latin typeface="Arial" charset="0"/>
              </a:rPr>
              <a:pPr>
                <a:defRPr/>
              </a:pPr>
              <a:t>‹#›</a:t>
            </a:fld>
            <a:endParaRPr lang="en-US" altLang="nb-NO">
              <a:solidFill>
                <a:srgbClr val="808080"/>
              </a:solidFill>
              <a:latin typeface="Arial" charset="0"/>
            </a:endParaRPr>
          </a:p>
        </p:txBody>
      </p:sp>
      <p:pic>
        <p:nvPicPr>
          <p:cNvPr id="1030" name="Picture 1"/>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50825" y="129540"/>
            <a:ext cx="1081088" cy="447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88582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hf hdr="0" ftr="0"/>
  <p:txStyles>
    <p:titleStyle>
      <a:lvl1pPr algn="l" rtl="0" eaLnBrk="1" fontAlgn="base" hangingPunct="1">
        <a:spcBef>
          <a:spcPct val="0"/>
        </a:spcBef>
        <a:spcAft>
          <a:spcPct val="0"/>
        </a:spcAft>
        <a:defRPr sz="2500" b="1">
          <a:solidFill>
            <a:schemeClr val="tx2"/>
          </a:solidFill>
          <a:latin typeface="+mj-lt"/>
          <a:ea typeface="+mj-ea"/>
          <a:cs typeface="+mj-cs"/>
        </a:defRPr>
      </a:lvl1pPr>
      <a:lvl2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5pPr>
      <a:lvl6pPr marL="362925"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6pPr>
      <a:lvl7pPr marL="725851"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7pPr>
      <a:lvl8pPr marL="1088776"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8pPr>
      <a:lvl9pPr marL="1451701"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9pPr>
    </p:titleStyle>
    <p:bodyStyle>
      <a:lvl1pPr marL="271463" indent="-271463" algn="l" rtl="0" eaLnBrk="1" fontAlgn="base" hangingPunct="1">
        <a:spcBef>
          <a:spcPct val="20000"/>
        </a:spcBef>
        <a:spcAft>
          <a:spcPct val="0"/>
        </a:spcAft>
        <a:buChar char="•"/>
        <a:defRPr sz="2200">
          <a:solidFill>
            <a:schemeClr val="tx1"/>
          </a:solidFill>
          <a:latin typeface="+mn-lt"/>
          <a:ea typeface="+mn-ea"/>
          <a:cs typeface="+mn-cs"/>
        </a:defRPr>
      </a:lvl1pPr>
      <a:lvl2pPr marL="588963" indent="-225425" algn="l" rtl="0" eaLnBrk="1" fontAlgn="base" hangingPunct="1">
        <a:spcBef>
          <a:spcPct val="20000"/>
        </a:spcBef>
        <a:spcAft>
          <a:spcPct val="0"/>
        </a:spcAft>
        <a:buChar char="–"/>
        <a:defRPr sz="1900">
          <a:solidFill>
            <a:schemeClr val="tx1"/>
          </a:solidFill>
          <a:latin typeface="+mn-lt"/>
          <a:ea typeface="+mn-ea"/>
          <a:cs typeface="+mn-cs"/>
        </a:defRPr>
      </a:lvl2pPr>
      <a:lvl3pPr marL="906463" indent="-180975" algn="l" rtl="0" eaLnBrk="1" fontAlgn="base" hangingPunct="1">
        <a:spcBef>
          <a:spcPct val="20000"/>
        </a:spcBef>
        <a:spcAft>
          <a:spcPct val="0"/>
        </a:spcAft>
        <a:buChar char="•"/>
        <a:defRPr sz="1600">
          <a:solidFill>
            <a:schemeClr val="tx1"/>
          </a:solidFill>
          <a:latin typeface="+mn-lt"/>
          <a:ea typeface="+mn-ea"/>
          <a:cs typeface="+mn-cs"/>
        </a:defRPr>
      </a:lvl3pPr>
      <a:lvl4pPr marL="1270000" indent="-180975" algn="l" rtl="0" eaLnBrk="1" fontAlgn="base" hangingPunct="1">
        <a:spcBef>
          <a:spcPct val="20000"/>
        </a:spcBef>
        <a:spcAft>
          <a:spcPct val="0"/>
        </a:spcAft>
        <a:buChar char="–"/>
        <a:defRPr>
          <a:solidFill>
            <a:schemeClr val="tx1"/>
          </a:solidFill>
          <a:latin typeface="+mn-lt"/>
          <a:ea typeface="+mn-ea"/>
          <a:cs typeface="+mn-cs"/>
        </a:defRPr>
      </a:lvl4pPr>
      <a:lvl5pPr marL="1631950" indent="-180975" algn="l" rtl="0" eaLnBrk="1" fontAlgn="base" hangingPunct="1">
        <a:spcBef>
          <a:spcPct val="20000"/>
        </a:spcBef>
        <a:spcAft>
          <a:spcPct val="0"/>
        </a:spcAft>
        <a:buChar char="»"/>
        <a:defRPr sz="1300">
          <a:solidFill>
            <a:schemeClr val="tx1"/>
          </a:solidFill>
          <a:latin typeface="+mn-lt"/>
          <a:ea typeface="+mn-ea"/>
          <a:cs typeface="+mn-cs"/>
        </a:defRPr>
      </a:lvl5pPr>
      <a:lvl6pPr marL="1996089" indent="-181463" algn="l" rtl="0" eaLnBrk="1" fontAlgn="base" hangingPunct="1">
        <a:spcBef>
          <a:spcPct val="20000"/>
        </a:spcBef>
        <a:spcAft>
          <a:spcPct val="0"/>
        </a:spcAft>
        <a:buChar char="»"/>
        <a:defRPr sz="1300">
          <a:solidFill>
            <a:schemeClr val="tx1"/>
          </a:solidFill>
          <a:latin typeface="+mn-lt"/>
          <a:ea typeface="+mn-ea"/>
          <a:cs typeface="+mn-cs"/>
        </a:defRPr>
      </a:lvl6pPr>
      <a:lvl7pPr marL="2359015" indent="-181463" algn="l" rtl="0" eaLnBrk="1" fontAlgn="base" hangingPunct="1">
        <a:spcBef>
          <a:spcPct val="20000"/>
        </a:spcBef>
        <a:spcAft>
          <a:spcPct val="0"/>
        </a:spcAft>
        <a:buChar char="»"/>
        <a:defRPr sz="1300">
          <a:solidFill>
            <a:schemeClr val="tx1"/>
          </a:solidFill>
          <a:latin typeface="+mn-lt"/>
          <a:ea typeface="+mn-ea"/>
          <a:cs typeface="+mn-cs"/>
        </a:defRPr>
      </a:lvl7pPr>
      <a:lvl8pPr marL="2721940" indent="-181463" algn="l" rtl="0" eaLnBrk="1" fontAlgn="base" hangingPunct="1">
        <a:spcBef>
          <a:spcPct val="20000"/>
        </a:spcBef>
        <a:spcAft>
          <a:spcPct val="0"/>
        </a:spcAft>
        <a:buChar char="»"/>
        <a:defRPr sz="1300">
          <a:solidFill>
            <a:schemeClr val="tx1"/>
          </a:solidFill>
          <a:latin typeface="+mn-lt"/>
          <a:ea typeface="+mn-ea"/>
          <a:cs typeface="+mn-cs"/>
        </a:defRPr>
      </a:lvl8pPr>
      <a:lvl9pPr marL="3084866" indent="-181463" algn="l" rtl="0" eaLnBrk="1" fontAlgn="base" hangingPunct="1">
        <a:spcBef>
          <a:spcPct val="20000"/>
        </a:spcBef>
        <a:spcAft>
          <a:spcPct val="0"/>
        </a:spcAft>
        <a:buChar char="»"/>
        <a:defRPr sz="1300">
          <a:solidFill>
            <a:schemeClr val="tx1"/>
          </a:solidFill>
          <a:latin typeface="+mn-lt"/>
          <a:ea typeface="+mn-ea"/>
          <a:cs typeface="+mn-cs"/>
        </a:defRPr>
      </a:lvl9pPr>
    </p:bodyStyle>
    <p:otherStyle>
      <a:defPPr>
        <a:defRPr lang="nb-NO"/>
      </a:defPPr>
      <a:lvl1pPr marL="0" algn="l" defTabSz="362925" rtl="0" eaLnBrk="1" latinLnBrk="0" hangingPunct="1">
        <a:defRPr sz="1400" kern="1200">
          <a:solidFill>
            <a:schemeClr val="tx1"/>
          </a:solidFill>
          <a:latin typeface="+mn-lt"/>
          <a:ea typeface="+mn-ea"/>
          <a:cs typeface="+mn-cs"/>
        </a:defRPr>
      </a:lvl1pPr>
      <a:lvl2pPr marL="362925" algn="l" defTabSz="362925" rtl="0" eaLnBrk="1" latinLnBrk="0" hangingPunct="1">
        <a:defRPr sz="1400" kern="1200">
          <a:solidFill>
            <a:schemeClr val="tx1"/>
          </a:solidFill>
          <a:latin typeface="+mn-lt"/>
          <a:ea typeface="+mn-ea"/>
          <a:cs typeface="+mn-cs"/>
        </a:defRPr>
      </a:lvl2pPr>
      <a:lvl3pPr marL="725851" algn="l" defTabSz="362925" rtl="0" eaLnBrk="1" latinLnBrk="0" hangingPunct="1">
        <a:defRPr sz="1400" kern="1200">
          <a:solidFill>
            <a:schemeClr val="tx1"/>
          </a:solidFill>
          <a:latin typeface="+mn-lt"/>
          <a:ea typeface="+mn-ea"/>
          <a:cs typeface="+mn-cs"/>
        </a:defRPr>
      </a:lvl3pPr>
      <a:lvl4pPr marL="1088776" algn="l" defTabSz="362925" rtl="0" eaLnBrk="1" latinLnBrk="0" hangingPunct="1">
        <a:defRPr sz="1400" kern="1200">
          <a:solidFill>
            <a:schemeClr val="tx1"/>
          </a:solidFill>
          <a:latin typeface="+mn-lt"/>
          <a:ea typeface="+mn-ea"/>
          <a:cs typeface="+mn-cs"/>
        </a:defRPr>
      </a:lvl4pPr>
      <a:lvl5pPr marL="1451701" algn="l" defTabSz="362925" rtl="0" eaLnBrk="1" latinLnBrk="0" hangingPunct="1">
        <a:defRPr sz="1400" kern="1200">
          <a:solidFill>
            <a:schemeClr val="tx1"/>
          </a:solidFill>
          <a:latin typeface="+mn-lt"/>
          <a:ea typeface="+mn-ea"/>
          <a:cs typeface="+mn-cs"/>
        </a:defRPr>
      </a:lvl5pPr>
      <a:lvl6pPr marL="1814627" algn="l" defTabSz="362925" rtl="0" eaLnBrk="1" latinLnBrk="0" hangingPunct="1">
        <a:defRPr sz="1400" kern="1200">
          <a:solidFill>
            <a:schemeClr val="tx1"/>
          </a:solidFill>
          <a:latin typeface="+mn-lt"/>
          <a:ea typeface="+mn-ea"/>
          <a:cs typeface="+mn-cs"/>
        </a:defRPr>
      </a:lvl6pPr>
      <a:lvl7pPr marL="2177552" algn="l" defTabSz="362925" rtl="0" eaLnBrk="1" latinLnBrk="0" hangingPunct="1">
        <a:defRPr sz="1400" kern="1200">
          <a:solidFill>
            <a:schemeClr val="tx1"/>
          </a:solidFill>
          <a:latin typeface="+mn-lt"/>
          <a:ea typeface="+mn-ea"/>
          <a:cs typeface="+mn-cs"/>
        </a:defRPr>
      </a:lvl7pPr>
      <a:lvl8pPr marL="2540478" algn="l" defTabSz="362925" rtl="0" eaLnBrk="1" latinLnBrk="0" hangingPunct="1">
        <a:defRPr sz="1400" kern="1200">
          <a:solidFill>
            <a:schemeClr val="tx1"/>
          </a:solidFill>
          <a:latin typeface="+mn-lt"/>
          <a:ea typeface="+mn-ea"/>
          <a:cs typeface="+mn-cs"/>
        </a:defRPr>
      </a:lvl8pPr>
      <a:lvl9pPr marL="2903403" algn="l" defTabSz="362925"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uio.no/tjenester/it/brukernavn-passord/reglement/"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www.uio.no/om/regelverk/personvern/" TargetMode="External"/><Relationship Id="rId4" Type="http://schemas.openxmlformats.org/officeDocument/2006/relationships/hyperlink" Target="http://www.uio.no/tjenester/it/sikkerhet/handbok/"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uio.no/for-ansatte/arbeidsstotte/sta/personvern/personvern_fs/personopplysninger.html"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app.uio.no/behandling-personopplysninger/"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uio.no/for-ansatte/arbeidsstotte/personvern/ny-administrativ-behandling/index.html"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www.uio.no/om/regelverk/it/reglement-elektronisk-kommunikasjon.html"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uio.no/for-ansatte/arbeidsstotte/personvern/avvik-personopplysninger/l"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mailto:behandlingsansvarlig@uio.no" TargetMode="External"/><Relationship Id="rId4" Type="http://schemas.openxmlformats.org/officeDocument/2006/relationships/hyperlink" Target="http://www.uio.no/tjenester/it/sikkerhet/cert/"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juristene@usit.uio.no"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882650" y="2301240"/>
            <a:ext cx="7543800" cy="1143000"/>
          </a:xfrm>
        </p:spPr>
        <p:txBody>
          <a:bodyPr/>
          <a:lstStyle/>
          <a:p>
            <a:r>
              <a:rPr lang="nb-NO" sz="4000" dirty="0">
                <a:solidFill>
                  <a:srgbClr val="2D2D8A"/>
                </a:solidFill>
              </a:rPr>
              <a:t>Personvern i arbeidshverdagen</a:t>
            </a:r>
            <a:endParaRPr lang="nb-NO" altLang="nb-NO" dirty="0" smtClean="0"/>
          </a:p>
        </p:txBody>
      </p:sp>
      <p:sp>
        <p:nvSpPr>
          <p:cNvPr id="3075" name="Rectangle 3"/>
          <p:cNvSpPr>
            <a:spLocks noGrp="1" noChangeArrowheads="1"/>
          </p:cNvSpPr>
          <p:nvPr>
            <p:ph type="subTitle" idx="1"/>
          </p:nvPr>
        </p:nvSpPr>
        <p:spPr>
          <a:xfrm>
            <a:off x="882650" y="3861048"/>
            <a:ext cx="7543800" cy="1320552"/>
          </a:xfrm>
        </p:spPr>
        <p:txBody>
          <a:bodyPr/>
          <a:lstStyle/>
          <a:p>
            <a:r>
              <a:rPr lang="nb-NO" sz="2000" dirty="0" smtClean="0">
                <a:solidFill>
                  <a:schemeClr val="bg1">
                    <a:lumMod val="50000"/>
                  </a:schemeClr>
                </a:solidFill>
              </a:rPr>
              <a:t>Studieseksjonen - HF</a:t>
            </a:r>
            <a:endParaRPr lang="nb-NO" sz="2000" dirty="0">
              <a:solidFill>
                <a:schemeClr val="bg1">
                  <a:lumMod val="50000"/>
                </a:schemeClr>
              </a:solidFill>
            </a:endParaRPr>
          </a:p>
          <a:p>
            <a:r>
              <a:rPr lang="nb-NO" sz="1600" dirty="0" smtClean="0">
                <a:solidFill>
                  <a:schemeClr val="bg1">
                    <a:lumMod val="50000"/>
                  </a:schemeClr>
                </a:solidFill>
              </a:rPr>
              <a:t>20. April </a:t>
            </a:r>
            <a:r>
              <a:rPr lang="nb-NO" sz="1600" dirty="0">
                <a:solidFill>
                  <a:schemeClr val="bg1">
                    <a:lumMod val="50000"/>
                  </a:schemeClr>
                </a:solidFill>
              </a:rPr>
              <a:t>2015</a:t>
            </a:r>
          </a:p>
          <a:p>
            <a:pPr eaLnBrk="1" hangingPunct="1"/>
            <a:endParaRPr lang="nb-NO" altLang="nb-NO" dirty="0" smtClean="0"/>
          </a:p>
        </p:txBody>
      </p:sp>
      <p:sp>
        <p:nvSpPr>
          <p:cNvPr id="2" name="Rektangel 1"/>
          <p:cNvSpPr/>
          <p:nvPr/>
        </p:nvSpPr>
        <p:spPr>
          <a:xfrm>
            <a:off x="1403648" y="5733256"/>
            <a:ext cx="5022304" cy="701731"/>
          </a:xfrm>
          <a:prstGeom prst="rect">
            <a:avLst/>
          </a:prstGeom>
        </p:spPr>
        <p:txBody>
          <a:bodyPr wrap="square">
            <a:spAutoFit/>
          </a:bodyPr>
          <a:lstStyle/>
          <a:p>
            <a:pPr lvl="0" eaLnBrk="1" hangingPunct="1">
              <a:spcBef>
                <a:spcPct val="20000"/>
              </a:spcBef>
            </a:pPr>
            <a:r>
              <a:rPr lang="nb-NO" sz="1800" kern="0" dirty="0">
                <a:solidFill>
                  <a:srgbClr val="FFFFFF">
                    <a:lumMod val="50000"/>
                  </a:srgbClr>
                </a:solidFill>
                <a:latin typeface="Arial"/>
              </a:rPr>
              <a:t>Maren Magnus Jegersberg</a:t>
            </a:r>
          </a:p>
          <a:p>
            <a:pPr lvl="0" eaLnBrk="1" hangingPunct="1">
              <a:spcBef>
                <a:spcPct val="20000"/>
              </a:spcBef>
            </a:pPr>
            <a:r>
              <a:rPr lang="nb-NO" sz="1800" kern="0" dirty="0">
                <a:solidFill>
                  <a:srgbClr val="FFFFFF">
                    <a:lumMod val="50000"/>
                  </a:srgbClr>
                </a:solidFill>
                <a:latin typeface="Arial"/>
              </a:rPr>
              <a:t>Rådgiver IT-direktørens stab</a:t>
            </a:r>
          </a:p>
        </p:txBody>
      </p:sp>
    </p:spTree>
    <p:extLst>
      <p:ext uri="{BB962C8B-B14F-4D97-AF65-F5344CB8AC3E}">
        <p14:creationId xmlns:p14="http://schemas.microsoft.com/office/powerpoint/2010/main" val="25554517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M:\pc\Desktop\HONNINGKRUKKE_478_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00" y="476672"/>
            <a:ext cx="2232247" cy="3826665"/>
          </a:xfrm>
          <a:prstGeom prst="rect">
            <a:avLst/>
          </a:prstGeom>
          <a:noFill/>
          <a:extLst>
            <a:ext uri="{909E8E84-426E-40DD-AFC4-6F175D3DCCD1}">
              <a14:hiddenFill xmlns:a14="http://schemas.microsoft.com/office/drawing/2010/main">
                <a:solidFill>
                  <a:srgbClr val="FFFFFF"/>
                </a:solidFill>
              </a14:hiddenFill>
            </a:ext>
          </a:extLst>
        </p:spPr>
      </p:pic>
      <p:sp>
        <p:nvSpPr>
          <p:cNvPr id="4098" name="Date Placeholder 3"/>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200">
                <a:solidFill>
                  <a:schemeClr val="tx1"/>
                </a:solidFill>
                <a:latin typeface="Arial" charset="0"/>
                <a:ea typeface="ヒラギノ角ゴ Pro W3" charset="-128"/>
              </a:defRPr>
            </a:lvl1pPr>
            <a:lvl2pPr marL="37931725" indent="-37474525" eaLnBrk="0" hangingPunct="0">
              <a:spcBef>
                <a:spcPct val="20000"/>
              </a:spcBef>
              <a:buChar char="–"/>
              <a:defRPr sz="1900">
                <a:solidFill>
                  <a:schemeClr val="tx1"/>
                </a:solidFill>
                <a:latin typeface="Arial" charset="0"/>
                <a:ea typeface="ヒラギノ角ゴ Pro W3" charset="-128"/>
              </a:defRPr>
            </a:lvl2pPr>
            <a:lvl3pPr marL="906463" indent="-180975" eaLnBrk="0" hangingPunct="0">
              <a:spcBef>
                <a:spcPct val="20000"/>
              </a:spcBef>
              <a:buChar char="•"/>
              <a:defRPr sz="1600">
                <a:solidFill>
                  <a:schemeClr val="tx1"/>
                </a:solidFill>
                <a:latin typeface="Arial" charset="0"/>
                <a:ea typeface="ヒラギノ角ゴ Pro W3" charset="-128"/>
              </a:defRPr>
            </a:lvl3pPr>
            <a:lvl4pPr marL="1270000" indent="-180975" eaLnBrk="0" hangingPunct="0">
              <a:spcBef>
                <a:spcPct val="20000"/>
              </a:spcBef>
              <a:buChar char="–"/>
              <a:defRPr>
                <a:solidFill>
                  <a:schemeClr val="tx1"/>
                </a:solidFill>
                <a:latin typeface="Arial" charset="0"/>
                <a:ea typeface="ヒラギノ角ゴ Pro W3" charset="-128"/>
              </a:defRPr>
            </a:lvl4pPr>
            <a:lvl5pPr marL="1631950" indent="-180975" eaLnBrk="0" hangingPunct="0">
              <a:spcBef>
                <a:spcPct val="20000"/>
              </a:spcBef>
              <a:buChar char="»"/>
              <a:defRPr sz="1300">
                <a:solidFill>
                  <a:schemeClr val="tx1"/>
                </a:solidFill>
                <a:latin typeface="Arial" charset="0"/>
                <a:ea typeface="ヒラギノ角ゴ Pro W3" charset="-128"/>
              </a:defRPr>
            </a:lvl5pPr>
            <a:lvl6pPr marL="2089150" indent="-180975" eaLnBrk="0" fontAlgn="base" hangingPunct="0">
              <a:spcBef>
                <a:spcPct val="20000"/>
              </a:spcBef>
              <a:spcAft>
                <a:spcPct val="0"/>
              </a:spcAft>
              <a:buChar char="»"/>
              <a:defRPr sz="1300">
                <a:solidFill>
                  <a:schemeClr val="tx1"/>
                </a:solidFill>
                <a:latin typeface="Arial" charset="0"/>
                <a:ea typeface="ヒラギノ角ゴ Pro W3" charset="-128"/>
              </a:defRPr>
            </a:lvl6pPr>
            <a:lvl7pPr marL="2546350" indent="-180975" eaLnBrk="0" fontAlgn="base" hangingPunct="0">
              <a:spcBef>
                <a:spcPct val="20000"/>
              </a:spcBef>
              <a:spcAft>
                <a:spcPct val="0"/>
              </a:spcAft>
              <a:buChar char="»"/>
              <a:defRPr sz="1300">
                <a:solidFill>
                  <a:schemeClr val="tx1"/>
                </a:solidFill>
                <a:latin typeface="Arial" charset="0"/>
                <a:ea typeface="ヒラギノ角ゴ Pro W3" charset="-128"/>
              </a:defRPr>
            </a:lvl7pPr>
            <a:lvl8pPr marL="3003550" indent="-180975" eaLnBrk="0" fontAlgn="base" hangingPunct="0">
              <a:spcBef>
                <a:spcPct val="20000"/>
              </a:spcBef>
              <a:spcAft>
                <a:spcPct val="0"/>
              </a:spcAft>
              <a:buChar char="»"/>
              <a:defRPr sz="1300">
                <a:solidFill>
                  <a:schemeClr val="tx1"/>
                </a:solidFill>
                <a:latin typeface="Arial" charset="0"/>
                <a:ea typeface="ヒラギノ角ゴ Pro W3" charset="-128"/>
              </a:defRPr>
            </a:lvl8pPr>
            <a:lvl9pPr marL="3460750" indent="-180975" eaLnBrk="0" fontAlgn="base" hangingPunct="0">
              <a:spcBef>
                <a:spcPct val="20000"/>
              </a:spcBef>
              <a:spcAft>
                <a:spcPct val="0"/>
              </a:spcAft>
              <a:buChar char="»"/>
              <a:defRPr sz="1300">
                <a:solidFill>
                  <a:schemeClr val="tx1"/>
                </a:solidFill>
                <a:latin typeface="Arial" charset="0"/>
                <a:ea typeface="ヒラギノ角ゴ Pro W3" charset="-128"/>
              </a:defRPr>
            </a:lvl9pPr>
          </a:lstStyle>
          <a:p>
            <a:pPr>
              <a:spcBef>
                <a:spcPct val="0"/>
              </a:spcBef>
              <a:buFontTx/>
              <a:buNone/>
            </a:pPr>
            <a:fld id="{948F6855-4C48-461B-91CA-660B5D1C0783}" type="datetime1">
              <a:rPr lang="nb-NO" altLang="nb-NO" sz="700">
                <a:solidFill>
                  <a:schemeClr val="bg2"/>
                </a:solidFill>
              </a:rPr>
              <a:pPr>
                <a:spcBef>
                  <a:spcPct val="0"/>
                </a:spcBef>
                <a:buFontTx/>
                <a:buNone/>
              </a:pPr>
              <a:t>29.04.2015</a:t>
            </a:fld>
            <a:endParaRPr lang="nb-NO" altLang="nb-NO" sz="700">
              <a:solidFill>
                <a:schemeClr val="bg2"/>
              </a:solidFill>
            </a:endParaRPr>
          </a:p>
        </p:txBody>
      </p:sp>
      <p:sp>
        <p:nvSpPr>
          <p:cNvPr id="4099" name="Slide Number Placeholder 5"/>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200">
                <a:solidFill>
                  <a:schemeClr val="tx1"/>
                </a:solidFill>
                <a:latin typeface="Arial" charset="0"/>
                <a:ea typeface="ヒラギノ角ゴ Pro W3" charset="-128"/>
              </a:defRPr>
            </a:lvl1pPr>
            <a:lvl2pPr marL="37931725" indent="-37474525" eaLnBrk="0" hangingPunct="0">
              <a:spcBef>
                <a:spcPct val="20000"/>
              </a:spcBef>
              <a:buChar char="–"/>
              <a:defRPr sz="1900">
                <a:solidFill>
                  <a:schemeClr val="tx1"/>
                </a:solidFill>
                <a:latin typeface="Arial" charset="0"/>
                <a:ea typeface="ヒラギノ角ゴ Pro W3" charset="-128"/>
              </a:defRPr>
            </a:lvl2pPr>
            <a:lvl3pPr marL="906463" indent="-180975" eaLnBrk="0" hangingPunct="0">
              <a:spcBef>
                <a:spcPct val="20000"/>
              </a:spcBef>
              <a:buChar char="•"/>
              <a:defRPr sz="1600">
                <a:solidFill>
                  <a:schemeClr val="tx1"/>
                </a:solidFill>
                <a:latin typeface="Arial" charset="0"/>
                <a:ea typeface="ヒラギノ角ゴ Pro W3" charset="-128"/>
              </a:defRPr>
            </a:lvl3pPr>
            <a:lvl4pPr marL="1270000" indent="-180975" eaLnBrk="0" hangingPunct="0">
              <a:spcBef>
                <a:spcPct val="20000"/>
              </a:spcBef>
              <a:buChar char="–"/>
              <a:defRPr>
                <a:solidFill>
                  <a:schemeClr val="tx1"/>
                </a:solidFill>
                <a:latin typeface="Arial" charset="0"/>
                <a:ea typeface="ヒラギノ角ゴ Pro W3" charset="-128"/>
              </a:defRPr>
            </a:lvl4pPr>
            <a:lvl5pPr marL="1631950" indent="-180975" eaLnBrk="0" hangingPunct="0">
              <a:spcBef>
                <a:spcPct val="20000"/>
              </a:spcBef>
              <a:buChar char="»"/>
              <a:defRPr sz="1300">
                <a:solidFill>
                  <a:schemeClr val="tx1"/>
                </a:solidFill>
                <a:latin typeface="Arial" charset="0"/>
                <a:ea typeface="ヒラギノ角ゴ Pro W3" charset="-128"/>
              </a:defRPr>
            </a:lvl5pPr>
            <a:lvl6pPr marL="2089150" indent="-180975" eaLnBrk="0" fontAlgn="base" hangingPunct="0">
              <a:spcBef>
                <a:spcPct val="20000"/>
              </a:spcBef>
              <a:spcAft>
                <a:spcPct val="0"/>
              </a:spcAft>
              <a:buChar char="»"/>
              <a:defRPr sz="1300">
                <a:solidFill>
                  <a:schemeClr val="tx1"/>
                </a:solidFill>
                <a:latin typeface="Arial" charset="0"/>
                <a:ea typeface="ヒラギノ角ゴ Pro W3" charset="-128"/>
              </a:defRPr>
            </a:lvl6pPr>
            <a:lvl7pPr marL="2546350" indent="-180975" eaLnBrk="0" fontAlgn="base" hangingPunct="0">
              <a:spcBef>
                <a:spcPct val="20000"/>
              </a:spcBef>
              <a:spcAft>
                <a:spcPct val="0"/>
              </a:spcAft>
              <a:buChar char="»"/>
              <a:defRPr sz="1300">
                <a:solidFill>
                  <a:schemeClr val="tx1"/>
                </a:solidFill>
                <a:latin typeface="Arial" charset="0"/>
                <a:ea typeface="ヒラギノ角ゴ Pro W3" charset="-128"/>
              </a:defRPr>
            </a:lvl7pPr>
            <a:lvl8pPr marL="3003550" indent="-180975" eaLnBrk="0" fontAlgn="base" hangingPunct="0">
              <a:spcBef>
                <a:spcPct val="20000"/>
              </a:spcBef>
              <a:spcAft>
                <a:spcPct val="0"/>
              </a:spcAft>
              <a:buChar char="»"/>
              <a:defRPr sz="1300">
                <a:solidFill>
                  <a:schemeClr val="tx1"/>
                </a:solidFill>
                <a:latin typeface="Arial" charset="0"/>
                <a:ea typeface="ヒラギノ角ゴ Pro W3" charset="-128"/>
              </a:defRPr>
            </a:lvl8pPr>
            <a:lvl9pPr marL="3460750" indent="-180975" eaLnBrk="0" fontAlgn="base" hangingPunct="0">
              <a:spcBef>
                <a:spcPct val="20000"/>
              </a:spcBef>
              <a:spcAft>
                <a:spcPct val="0"/>
              </a:spcAft>
              <a:buChar char="»"/>
              <a:defRPr sz="1300">
                <a:solidFill>
                  <a:schemeClr val="tx1"/>
                </a:solidFill>
                <a:latin typeface="Arial" charset="0"/>
                <a:ea typeface="ヒラギノ角ゴ Pro W3" charset="-128"/>
              </a:defRPr>
            </a:lvl9pPr>
          </a:lstStyle>
          <a:p>
            <a:pPr>
              <a:spcBef>
                <a:spcPct val="0"/>
              </a:spcBef>
              <a:buFontTx/>
              <a:buNone/>
            </a:pPr>
            <a:fld id="{E4BDAC7A-DAB3-44D5-A3D3-40BB53A9A812}" type="slidenum">
              <a:rPr lang="en-US" altLang="nb-NO" sz="700">
                <a:solidFill>
                  <a:schemeClr val="bg2"/>
                </a:solidFill>
              </a:rPr>
              <a:pPr>
                <a:spcBef>
                  <a:spcPct val="0"/>
                </a:spcBef>
                <a:buFontTx/>
                <a:buNone/>
              </a:pPr>
              <a:t>2</a:t>
            </a:fld>
            <a:endParaRPr lang="en-US" altLang="nb-NO" sz="700">
              <a:solidFill>
                <a:schemeClr val="bg2"/>
              </a:solidFill>
            </a:endParaRPr>
          </a:p>
        </p:txBody>
      </p:sp>
      <p:sp>
        <p:nvSpPr>
          <p:cNvPr id="4100" name="Rectangle 2"/>
          <p:cNvSpPr>
            <a:spLocks noGrp="1" noChangeArrowheads="1"/>
          </p:cNvSpPr>
          <p:nvPr>
            <p:ph type="title"/>
          </p:nvPr>
        </p:nvSpPr>
        <p:spPr/>
        <p:txBody>
          <a:bodyPr/>
          <a:lstStyle/>
          <a:p>
            <a:r>
              <a:rPr lang="nb-NO" sz="3200" dirty="0">
                <a:solidFill>
                  <a:srgbClr val="2D2D8A"/>
                </a:solidFill>
              </a:rPr>
              <a:t>Hva er personvern?</a:t>
            </a:r>
            <a:endParaRPr lang="nb-NO" altLang="nb-NO" dirty="0" smtClean="0"/>
          </a:p>
        </p:txBody>
      </p:sp>
      <p:sp>
        <p:nvSpPr>
          <p:cNvPr id="4101" name="Rectangle 3"/>
          <p:cNvSpPr>
            <a:spLocks noGrp="1" noChangeArrowheads="1"/>
          </p:cNvSpPr>
          <p:nvPr>
            <p:ph type="body" idx="1"/>
          </p:nvPr>
        </p:nvSpPr>
        <p:spPr/>
        <p:txBody>
          <a:bodyPr/>
          <a:lstStyle/>
          <a:p>
            <a:pPr marL="342900" lvl="0" indent="-342900"/>
            <a:r>
              <a:rPr lang="nb-NO" sz="2000" dirty="0">
                <a:solidFill>
                  <a:srgbClr val="000000"/>
                </a:solidFill>
              </a:rPr>
              <a:t>Personvern handler om retten til å få ha ditt </a:t>
            </a:r>
          </a:p>
          <a:p>
            <a:pPr marL="0" lvl="0" indent="0">
              <a:buNone/>
            </a:pPr>
            <a:r>
              <a:rPr lang="nb-NO" sz="2000" dirty="0" smtClean="0">
                <a:solidFill>
                  <a:srgbClr val="000000"/>
                </a:solidFill>
              </a:rPr>
              <a:t>     privatliv </a:t>
            </a:r>
            <a:r>
              <a:rPr lang="nb-NO" sz="2000" dirty="0">
                <a:solidFill>
                  <a:srgbClr val="000000"/>
                </a:solidFill>
              </a:rPr>
              <a:t>i fred og vernet av individers rett til å </a:t>
            </a:r>
            <a:endParaRPr lang="nb-NO" sz="2000" dirty="0" smtClean="0">
              <a:solidFill>
                <a:srgbClr val="000000"/>
              </a:solidFill>
            </a:endParaRPr>
          </a:p>
          <a:p>
            <a:pPr marL="0" lvl="0" indent="0">
              <a:buNone/>
            </a:pPr>
            <a:r>
              <a:rPr lang="nb-NO" sz="2000" dirty="0">
                <a:solidFill>
                  <a:srgbClr val="000000"/>
                </a:solidFill>
              </a:rPr>
              <a:t> </a:t>
            </a:r>
            <a:r>
              <a:rPr lang="nb-NO" sz="2000" dirty="0" smtClean="0">
                <a:solidFill>
                  <a:srgbClr val="000000"/>
                </a:solidFill>
              </a:rPr>
              <a:t>    ha </a:t>
            </a:r>
            <a:r>
              <a:rPr lang="nb-NO" sz="2000" dirty="0">
                <a:solidFill>
                  <a:srgbClr val="000000"/>
                </a:solidFill>
              </a:rPr>
              <a:t>innflytelse på bruk og spredning av </a:t>
            </a:r>
          </a:p>
          <a:p>
            <a:pPr marL="0" lvl="0" indent="0">
              <a:buNone/>
            </a:pPr>
            <a:r>
              <a:rPr lang="nb-NO" sz="2000" dirty="0" smtClean="0">
                <a:solidFill>
                  <a:srgbClr val="000000"/>
                </a:solidFill>
              </a:rPr>
              <a:t>     personopplysninger om </a:t>
            </a:r>
            <a:r>
              <a:rPr lang="nb-NO" sz="2000" dirty="0">
                <a:solidFill>
                  <a:srgbClr val="000000"/>
                </a:solidFill>
              </a:rPr>
              <a:t>seg selv. </a:t>
            </a:r>
          </a:p>
          <a:p>
            <a:pPr marL="342900" lvl="0" indent="-342900"/>
            <a:endParaRPr lang="nb-NO" sz="2000" dirty="0">
              <a:solidFill>
                <a:srgbClr val="000000"/>
              </a:solidFill>
            </a:endParaRPr>
          </a:p>
          <a:p>
            <a:pPr marL="742950" lvl="1" indent="-285750"/>
            <a:endParaRPr lang="nb-NO" sz="1600" dirty="0">
              <a:solidFill>
                <a:srgbClr val="000000"/>
              </a:solidFill>
            </a:endParaRPr>
          </a:p>
          <a:p>
            <a:pPr marL="342900" lvl="0" indent="-342900"/>
            <a:r>
              <a:rPr lang="nb-NO" sz="2000" dirty="0">
                <a:solidFill>
                  <a:srgbClr val="000000"/>
                </a:solidFill>
              </a:rPr>
              <a:t>Prinsipper</a:t>
            </a:r>
          </a:p>
          <a:p>
            <a:pPr marL="742950" lvl="1" indent="-285750"/>
            <a:r>
              <a:rPr lang="nb-NO" sz="1600" dirty="0">
                <a:solidFill>
                  <a:srgbClr val="000000"/>
                </a:solidFill>
              </a:rPr>
              <a:t>Formålsbestemthet, relevans, </a:t>
            </a:r>
            <a:r>
              <a:rPr lang="nb-NO" sz="1600" dirty="0" err="1">
                <a:solidFill>
                  <a:srgbClr val="000000"/>
                </a:solidFill>
              </a:rPr>
              <a:t>minimalitet</a:t>
            </a:r>
            <a:r>
              <a:rPr lang="nb-NO" sz="1600" dirty="0">
                <a:solidFill>
                  <a:srgbClr val="000000"/>
                </a:solidFill>
              </a:rPr>
              <a:t>, fullstendighet og kvalitet</a:t>
            </a:r>
          </a:p>
          <a:p>
            <a:pPr eaLnBrk="1" hangingPunct="1"/>
            <a:endParaRPr lang="nb-NO" altLang="nb-NO" dirty="0" smtClean="0"/>
          </a:p>
        </p:txBody>
      </p:sp>
      <p:sp>
        <p:nvSpPr>
          <p:cNvPr id="7" name="TextBox 6"/>
          <p:cNvSpPr txBox="1"/>
          <p:nvPr/>
        </p:nvSpPr>
        <p:spPr>
          <a:xfrm>
            <a:off x="7067682" y="4303337"/>
            <a:ext cx="1872208" cy="21544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b-NO" sz="800" b="0" i="0" u="none" strike="noStrike" kern="0" cap="none" spc="0" normalizeH="0" baseline="0" noProof="0" dirty="0" smtClean="0">
                <a:ln>
                  <a:noFill/>
                </a:ln>
                <a:solidFill>
                  <a:srgbClr val="000000"/>
                </a:solidFill>
                <a:effectLst/>
                <a:uLnTx/>
                <a:uFillTx/>
              </a:rPr>
              <a:t>Lånt fra www.datatilsynet.no</a:t>
            </a:r>
          </a:p>
        </p:txBody>
      </p:sp>
    </p:spTree>
    <p:extLst>
      <p:ext uri="{BB962C8B-B14F-4D97-AF65-F5344CB8AC3E}">
        <p14:creationId xmlns:p14="http://schemas.microsoft.com/office/powerpoint/2010/main" val="1816291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Date Placeholder 3"/>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200">
                <a:solidFill>
                  <a:schemeClr val="tx1"/>
                </a:solidFill>
                <a:latin typeface="Arial" charset="0"/>
                <a:ea typeface="ヒラギノ角ゴ Pro W3" charset="-128"/>
              </a:defRPr>
            </a:lvl1pPr>
            <a:lvl2pPr marL="37931725" indent="-37474525" eaLnBrk="0" hangingPunct="0">
              <a:spcBef>
                <a:spcPct val="20000"/>
              </a:spcBef>
              <a:buChar char="–"/>
              <a:defRPr sz="1900">
                <a:solidFill>
                  <a:schemeClr val="tx1"/>
                </a:solidFill>
                <a:latin typeface="Arial" charset="0"/>
                <a:ea typeface="ヒラギノ角ゴ Pro W3" charset="-128"/>
              </a:defRPr>
            </a:lvl2pPr>
            <a:lvl3pPr marL="906463" indent="-180975" eaLnBrk="0" hangingPunct="0">
              <a:spcBef>
                <a:spcPct val="20000"/>
              </a:spcBef>
              <a:buChar char="•"/>
              <a:defRPr sz="1600">
                <a:solidFill>
                  <a:schemeClr val="tx1"/>
                </a:solidFill>
                <a:latin typeface="Arial" charset="0"/>
                <a:ea typeface="ヒラギノ角ゴ Pro W3" charset="-128"/>
              </a:defRPr>
            </a:lvl3pPr>
            <a:lvl4pPr marL="1270000" indent="-180975" eaLnBrk="0" hangingPunct="0">
              <a:spcBef>
                <a:spcPct val="20000"/>
              </a:spcBef>
              <a:buChar char="–"/>
              <a:defRPr>
                <a:solidFill>
                  <a:schemeClr val="tx1"/>
                </a:solidFill>
                <a:latin typeface="Arial" charset="0"/>
                <a:ea typeface="ヒラギノ角ゴ Pro W3" charset="-128"/>
              </a:defRPr>
            </a:lvl4pPr>
            <a:lvl5pPr marL="1631950" indent="-180975" eaLnBrk="0" hangingPunct="0">
              <a:spcBef>
                <a:spcPct val="20000"/>
              </a:spcBef>
              <a:buChar char="»"/>
              <a:defRPr sz="1300">
                <a:solidFill>
                  <a:schemeClr val="tx1"/>
                </a:solidFill>
                <a:latin typeface="Arial" charset="0"/>
                <a:ea typeface="ヒラギノ角ゴ Pro W3" charset="-128"/>
              </a:defRPr>
            </a:lvl5pPr>
            <a:lvl6pPr marL="2089150" indent="-180975" eaLnBrk="0" fontAlgn="base" hangingPunct="0">
              <a:spcBef>
                <a:spcPct val="20000"/>
              </a:spcBef>
              <a:spcAft>
                <a:spcPct val="0"/>
              </a:spcAft>
              <a:buChar char="»"/>
              <a:defRPr sz="1300">
                <a:solidFill>
                  <a:schemeClr val="tx1"/>
                </a:solidFill>
                <a:latin typeface="Arial" charset="0"/>
                <a:ea typeface="ヒラギノ角ゴ Pro W3" charset="-128"/>
              </a:defRPr>
            </a:lvl6pPr>
            <a:lvl7pPr marL="2546350" indent="-180975" eaLnBrk="0" fontAlgn="base" hangingPunct="0">
              <a:spcBef>
                <a:spcPct val="20000"/>
              </a:spcBef>
              <a:spcAft>
                <a:spcPct val="0"/>
              </a:spcAft>
              <a:buChar char="»"/>
              <a:defRPr sz="1300">
                <a:solidFill>
                  <a:schemeClr val="tx1"/>
                </a:solidFill>
                <a:latin typeface="Arial" charset="0"/>
                <a:ea typeface="ヒラギノ角ゴ Pro W3" charset="-128"/>
              </a:defRPr>
            </a:lvl7pPr>
            <a:lvl8pPr marL="3003550" indent="-180975" eaLnBrk="0" fontAlgn="base" hangingPunct="0">
              <a:spcBef>
                <a:spcPct val="20000"/>
              </a:spcBef>
              <a:spcAft>
                <a:spcPct val="0"/>
              </a:spcAft>
              <a:buChar char="»"/>
              <a:defRPr sz="1300">
                <a:solidFill>
                  <a:schemeClr val="tx1"/>
                </a:solidFill>
                <a:latin typeface="Arial" charset="0"/>
                <a:ea typeface="ヒラギノ角ゴ Pro W3" charset="-128"/>
              </a:defRPr>
            </a:lvl8pPr>
            <a:lvl9pPr marL="3460750" indent="-180975" eaLnBrk="0" fontAlgn="base" hangingPunct="0">
              <a:spcBef>
                <a:spcPct val="20000"/>
              </a:spcBef>
              <a:spcAft>
                <a:spcPct val="0"/>
              </a:spcAft>
              <a:buChar char="»"/>
              <a:defRPr sz="1300">
                <a:solidFill>
                  <a:schemeClr val="tx1"/>
                </a:solidFill>
                <a:latin typeface="Arial" charset="0"/>
                <a:ea typeface="ヒラギノ角ゴ Pro W3" charset="-128"/>
              </a:defRPr>
            </a:lvl9pPr>
          </a:lstStyle>
          <a:p>
            <a:pPr>
              <a:spcBef>
                <a:spcPct val="0"/>
              </a:spcBef>
              <a:buFontTx/>
              <a:buNone/>
            </a:pPr>
            <a:fld id="{948F6855-4C48-461B-91CA-660B5D1C0783}" type="datetime1">
              <a:rPr lang="nb-NO" altLang="nb-NO" sz="700">
                <a:solidFill>
                  <a:schemeClr val="bg2"/>
                </a:solidFill>
              </a:rPr>
              <a:pPr>
                <a:spcBef>
                  <a:spcPct val="0"/>
                </a:spcBef>
                <a:buFontTx/>
                <a:buNone/>
              </a:pPr>
              <a:t>29.04.2015</a:t>
            </a:fld>
            <a:endParaRPr lang="nb-NO" altLang="nb-NO" sz="700">
              <a:solidFill>
                <a:schemeClr val="bg2"/>
              </a:solidFill>
            </a:endParaRPr>
          </a:p>
        </p:txBody>
      </p:sp>
      <p:sp>
        <p:nvSpPr>
          <p:cNvPr id="4099" name="Slide Number Placeholder 5"/>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200">
                <a:solidFill>
                  <a:schemeClr val="tx1"/>
                </a:solidFill>
                <a:latin typeface="Arial" charset="0"/>
                <a:ea typeface="ヒラギノ角ゴ Pro W3" charset="-128"/>
              </a:defRPr>
            </a:lvl1pPr>
            <a:lvl2pPr marL="37931725" indent="-37474525" eaLnBrk="0" hangingPunct="0">
              <a:spcBef>
                <a:spcPct val="20000"/>
              </a:spcBef>
              <a:buChar char="–"/>
              <a:defRPr sz="1900">
                <a:solidFill>
                  <a:schemeClr val="tx1"/>
                </a:solidFill>
                <a:latin typeface="Arial" charset="0"/>
                <a:ea typeface="ヒラギノ角ゴ Pro W3" charset="-128"/>
              </a:defRPr>
            </a:lvl2pPr>
            <a:lvl3pPr marL="906463" indent="-180975" eaLnBrk="0" hangingPunct="0">
              <a:spcBef>
                <a:spcPct val="20000"/>
              </a:spcBef>
              <a:buChar char="•"/>
              <a:defRPr sz="1600">
                <a:solidFill>
                  <a:schemeClr val="tx1"/>
                </a:solidFill>
                <a:latin typeface="Arial" charset="0"/>
                <a:ea typeface="ヒラギノ角ゴ Pro W3" charset="-128"/>
              </a:defRPr>
            </a:lvl3pPr>
            <a:lvl4pPr marL="1270000" indent="-180975" eaLnBrk="0" hangingPunct="0">
              <a:spcBef>
                <a:spcPct val="20000"/>
              </a:spcBef>
              <a:buChar char="–"/>
              <a:defRPr>
                <a:solidFill>
                  <a:schemeClr val="tx1"/>
                </a:solidFill>
                <a:latin typeface="Arial" charset="0"/>
                <a:ea typeface="ヒラギノ角ゴ Pro W3" charset="-128"/>
              </a:defRPr>
            </a:lvl4pPr>
            <a:lvl5pPr marL="1631950" indent="-180975" eaLnBrk="0" hangingPunct="0">
              <a:spcBef>
                <a:spcPct val="20000"/>
              </a:spcBef>
              <a:buChar char="»"/>
              <a:defRPr sz="1300">
                <a:solidFill>
                  <a:schemeClr val="tx1"/>
                </a:solidFill>
                <a:latin typeface="Arial" charset="0"/>
                <a:ea typeface="ヒラギノ角ゴ Pro W3" charset="-128"/>
              </a:defRPr>
            </a:lvl5pPr>
            <a:lvl6pPr marL="2089150" indent="-180975" eaLnBrk="0" fontAlgn="base" hangingPunct="0">
              <a:spcBef>
                <a:spcPct val="20000"/>
              </a:spcBef>
              <a:spcAft>
                <a:spcPct val="0"/>
              </a:spcAft>
              <a:buChar char="»"/>
              <a:defRPr sz="1300">
                <a:solidFill>
                  <a:schemeClr val="tx1"/>
                </a:solidFill>
                <a:latin typeface="Arial" charset="0"/>
                <a:ea typeface="ヒラギノ角ゴ Pro W3" charset="-128"/>
              </a:defRPr>
            </a:lvl6pPr>
            <a:lvl7pPr marL="2546350" indent="-180975" eaLnBrk="0" fontAlgn="base" hangingPunct="0">
              <a:spcBef>
                <a:spcPct val="20000"/>
              </a:spcBef>
              <a:spcAft>
                <a:spcPct val="0"/>
              </a:spcAft>
              <a:buChar char="»"/>
              <a:defRPr sz="1300">
                <a:solidFill>
                  <a:schemeClr val="tx1"/>
                </a:solidFill>
                <a:latin typeface="Arial" charset="0"/>
                <a:ea typeface="ヒラギノ角ゴ Pro W3" charset="-128"/>
              </a:defRPr>
            </a:lvl7pPr>
            <a:lvl8pPr marL="3003550" indent="-180975" eaLnBrk="0" fontAlgn="base" hangingPunct="0">
              <a:spcBef>
                <a:spcPct val="20000"/>
              </a:spcBef>
              <a:spcAft>
                <a:spcPct val="0"/>
              </a:spcAft>
              <a:buChar char="»"/>
              <a:defRPr sz="1300">
                <a:solidFill>
                  <a:schemeClr val="tx1"/>
                </a:solidFill>
                <a:latin typeface="Arial" charset="0"/>
                <a:ea typeface="ヒラギノ角ゴ Pro W3" charset="-128"/>
              </a:defRPr>
            </a:lvl8pPr>
            <a:lvl9pPr marL="3460750" indent="-180975" eaLnBrk="0" fontAlgn="base" hangingPunct="0">
              <a:spcBef>
                <a:spcPct val="20000"/>
              </a:spcBef>
              <a:spcAft>
                <a:spcPct val="0"/>
              </a:spcAft>
              <a:buChar char="»"/>
              <a:defRPr sz="1300">
                <a:solidFill>
                  <a:schemeClr val="tx1"/>
                </a:solidFill>
                <a:latin typeface="Arial" charset="0"/>
                <a:ea typeface="ヒラギノ角ゴ Pro W3" charset="-128"/>
              </a:defRPr>
            </a:lvl9pPr>
          </a:lstStyle>
          <a:p>
            <a:pPr>
              <a:spcBef>
                <a:spcPct val="0"/>
              </a:spcBef>
              <a:buFontTx/>
              <a:buNone/>
            </a:pPr>
            <a:fld id="{E4BDAC7A-DAB3-44D5-A3D3-40BB53A9A812}" type="slidenum">
              <a:rPr lang="en-US" altLang="nb-NO" sz="700">
                <a:solidFill>
                  <a:schemeClr val="bg2"/>
                </a:solidFill>
              </a:rPr>
              <a:pPr>
                <a:spcBef>
                  <a:spcPct val="0"/>
                </a:spcBef>
                <a:buFontTx/>
                <a:buNone/>
              </a:pPr>
              <a:t>3</a:t>
            </a:fld>
            <a:endParaRPr lang="en-US" altLang="nb-NO" sz="700">
              <a:solidFill>
                <a:schemeClr val="bg2"/>
              </a:solidFill>
            </a:endParaRPr>
          </a:p>
        </p:txBody>
      </p:sp>
      <p:sp>
        <p:nvSpPr>
          <p:cNvPr id="4100" name="Rectangle 2"/>
          <p:cNvSpPr>
            <a:spLocks noGrp="1" noChangeArrowheads="1"/>
          </p:cNvSpPr>
          <p:nvPr>
            <p:ph type="title"/>
          </p:nvPr>
        </p:nvSpPr>
        <p:spPr>
          <a:xfrm>
            <a:off x="762001" y="849630"/>
            <a:ext cx="7921625" cy="779170"/>
          </a:xfrm>
        </p:spPr>
        <p:txBody>
          <a:bodyPr/>
          <a:lstStyle/>
          <a:p>
            <a:r>
              <a:rPr lang="nb-NO" sz="3200" dirty="0">
                <a:solidFill>
                  <a:srgbClr val="2D2D8A"/>
                </a:solidFill>
              </a:rPr>
              <a:t>Hva er personopplysninger?</a:t>
            </a:r>
            <a:endParaRPr lang="nb-NO" altLang="nb-NO" dirty="0" smtClean="0"/>
          </a:p>
        </p:txBody>
      </p:sp>
      <p:sp>
        <p:nvSpPr>
          <p:cNvPr id="4101" name="Rectangle 3"/>
          <p:cNvSpPr>
            <a:spLocks noGrp="1" noChangeArrowheads="1"/>
          </p:cNvSpPr>
          <p:nvPr>
            <p:ph type="body" idx="1"/>
          </p:nvPr>
        </p:nvSpPr>
        <p:spPr>
          <a:xfrm>
            <a:off x="762000" y="1772816"/>
            <a:ext cx="7924800" cy="4323184"/>
          </a:xfrm>
        </p:spPr>
        <p:txBody>
          <a:bodyPr/>
          <a:lstStyle/>
          <a:p>
            <a:pPr marL="342900" lvl="0" indent="-342900"/>
            <a:r>
              <a:rPr lang="nb-NO" sz="2000" dirty="0">
                <a:solidFill>
                  <a:srgbClr val="000000"/>
                </a:solidFill>
              </a:rPr>
              <a:t>Personopplysninger er alle former for data, informasjon og opplysninger som kan knyttes til og identifisere en person:</a:t>
            </a:r>
          </a:p>
          <a:p>
            <a:pPr marL="0" lvl="0" indent="0">
              <a:buNone/>
            </a:pPr>
            <a:r>
              <a:rPr lang="nb-NO" sz="1600" dirty="0">
                <a:solidFill>
                  <a:srgbClr val="000000"/>
                </a:solidFill>
              </a:rPr>
              <a:t>Eksempelvis:</a:t>
            </a:r>
          </a:p>
          <a:p>
            <a:pPr marL="742950" lvl="1" indent="-285750"/>
            <a:r>
              <a:rPr lang="nb-NO" sz="1600" dirty="0">
                <a:solidFill>
                  <a:srgbClr val="000000"/>
                </a:solidFill>
              </a:rPr>
              <a:t>Navn, fødselsnummer, telefonnummer, bilde, </a:t>
            </a:r>
            <a:r>
              <a:rPr lang="nb-NO" sz="1600" dirty="0" err="1">
                <a:solidFill>
                  <a:srgbClr val="000000"/>
                </a:solidFill>
              </a:rPr>
              <a:t>kontornummer</a:t>
            </a:r>
            <a:r>
              <a:rPr lang="nb-NO" sz="1600" dirty="0">
                <a:solidFill>
                  <a:srgbClr val="000000"/>
                </a:solidFill>
              </a:rPr>
              <a:t>, bankkontonummer</a:t>
            </a:r>
          </a:p>
          <a:p>
            <a:pPr marL="342900" lvl="0" indent="-342900"/>
            <a:r>
              <a:rPr lang="nb-NO" sz="2000" dirty="0">
                <a:solidFill>
                  <a:srgbClr val="000000"/>
                </a:solidFill>
              </a:rPr>
              <a:t>Sensitive personopplysninger er:</a:t>
            </a:r>
            <a:r>
              <a:rPr lang="nb-NO" sz="2800" dirty="0">
                <a:solidFill>
                  <a:srgbClr val="000000"/>
                </a:solidFill>
              </a:rPr>
              <a:t/>
            </a:r>
            <a:br>
              <a:rPr lang="nb-NO" sz="2800" dirty="0">
                <a:solidFill>
                  <a:srgbClr val="000000"/>
                </a:solidFill>
              </a:rPr>
            </a:br>
            <a:r>
              <a:rPr lang="nb-NO" sz="1600" b="1" i="1" dirty="0">
                <a:solidFill>
                  <a:srgbClr val="000000"/>
                </a:solidFill>
              </a:rPr>
              <a:t>a</a:t>
            </a:r>
            <a:r>
              <a:rPr lang="nb-NO" sz="1600" dirty="0">
                <a:solidFill>
                  <a:srgbClr val="000000"/>
                </a:solidFill>
              </a:rPr>
              <a:t>)rasemessig eller etnisk bakgrunn, eller politisk, filosofisk eller religiøs oppfatning, </a:t>
            </a:r>
            <a:br>
              <a:rPr lang="nb-NO" sz="1600" dirty="0">
                <a:solidFill>
                  <a:srgbClr val="000000"/>
                </a:solidFill>
              </a:rPr>
            </a:br>
            <a:r>
              <a:rPr lang="nb-NO" sz="1600" b="1" i="1" dirty="0">
                <a:solidFill>
                  <a:srgbClr val="000000"/>
                </a:solidFill>
              </a:rPr>
              <a:t>b</a:t>
            </a:r>
            <a:r>
              <a:rPr lang="nb-NO" sz="1600" dirty="0">
                <a:solidFill>
                  <a:srgbClr val="000000"/>
                </a:solidFill>
              </a:rPr>
              <a:t>)at en person har vært mistenkt, siktet, tiltalt eller dømt for en straffbar handling, </a:t>
            </a:r>
            <a:r>
              <a:rPr lang="nb-NO" sz="1600" b="1" i="1" dirty="0">
                <a:solidFill>
                  <a:srgbClr val="000000"/>
                </a:solidFill>
              </a:rPr>
              <a:t>c</a:t>
            </a:r>
            <a:r>
              <a:rPr lang="nb-NO" sz="1600" dirty="0">
                <a:solidFill>
                  <a:srgbClr val="000000"/>
                </a:solidFill>
              </a:rPr>
              <a:t>)helseforhold, </a:t>
            </a:r>
            <a:r>
              <a:rPr lang="nb-NO" sz="1600" b="1" i="1" dirty="0">
                <a:solidFill>
                  <a:srgbClr val="000000"/>
                </a:solidFill>
              </a:rPr>
              <a:t>d</a:t>
            </a:r>
            <a:r>
              <a:rPr lang="nb-NO" sz="1600" dirty="0">
                <a:solidFill>
                  <a:srgbClr val="000000"/>
                </a:solidFill>
              </a:rPr>
              <a:t>)seksuelle forhold, </a:t>
            </a:r>
            <a:r>
              <a:rPr lang="nb-NO" sz="1600" b="1" i="1" dirty="0">
                <a:solidFill>
                  <a:srgbClr val="000000"/>
                </a:solidFill>
              </a:rPr>
              <a:t>e</a:t>
            </a:r>
            <a:r>
              <a:rPr lang="nb-NO" sz="1600" dirty="0">
                <a:solidFill>
                  <a:srgbClr val="000000"/>
                </a:solidFill>
              </a:rPr>
              <a:t>)medlemskap i fagforeninger.</a:t>
            </a:r>
          </a:p>
          <a:p>
            <a:pPr marL="1143000" lvl="2" indent="-228600"/>
            <a:r>
              <a:rPr lang="nb-NO" b="1" i="1" dirty="0">
                <a:solidFill>
                  <a:srgbClr val="000000"/>
                </a:solidFill>
              </a:rPr>
              <a:t>Opplysninger som krever ekstra beskyttelse</a:t>
            </a:r>
            <a:endParaRPr lang="nb-NO" sz="2000" b="1" i="1" dirty="0">
              <a:solidFill>
                <a:srgbClr val="000000"/>
              </a:solidFill>
            </a:endParaRPr>
          </a:p>
          <a:p>
            <a:pPr marL="457200" lvl="1" indent="0">
              <a:buNone/>
            </a:pPr>
            <a:endParaRPr lang="nb-NO" sz="2000" dirty="0">
              <a:solidFill>
                <a:srgbClr val="000000"/>
              </a:solidFill>
            </a:endParaRPr>
          </a:p>
          <a:p>
            <a:pPr marL="457200" lvl="1" indent="0">
              <a:buNone/>
            </a:pPr>
            <a:r>
              <a:rPr lang="nb-NO" sz="2000" dirty="0">
                <a:solidFill>
                  <a:srgbClr val="000000"/>
                </a:solidFill>
              </a:rPr>
              <a:t>NB! Fødselsnummer er ikke en sensitiv personopplysning – skal likevel anvendes etter nøye vurdering – regulert i egen bestemmelse.</a:t>
            </a:r>
            <a:endParaRPr lang="nb-NO" sz="2400" dirty="0">
              <a:solidFill>
                <a:srgbClr val="000000"/>
              </a:solidFill>
            </a:endParaRPr>
          </a:p>
          <a:p>
            <a:pPr marL="342900" lvl="0" indent="-342900"/>
            <a:endParaRPr lang="nb-NO" sz="2800" dirty="0">
              <a:solidFill>
                <a:srgbClr val="000000"/>
              </a:solidFill>
            </a:endParaRPr>
          </a:p>
          <a:p>
            <a:pPr eaLnBrk="1" hangingPunct="1"/>
            <a:endParaRPr lang="nb-NO" altLang="nb-NO" dirty="0" smtClean="0"/>
          </a:p>
        </p:txBody>
      </p:sp>
    </p:spTree>
    <p:extLst>
      <p:ext uri="{BB962C8B-B14F-4D97-AF65-F5344CB8AC3E}">
        <p14:creationId xmlns:p14="http://schemas.microsoft.com/office/powerpoint/2010/main" val="1832278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764704"/>
            <a:ext cx="8488288" cy="1143000"/>
          </a:xfrm>
        </p:spPr>
        <p:txBody>
          <a:bodyPr/>
          <a:lstStyle/>
          <a:p>
            <a:r>
              <a:rPr lang="nb-NO" sz="3200" dirty="0">
                <a:solidFill>
                  <a:srgbClr val="2D2D8A"/>
                </a:solidFill>
              </a:rPr>
              <a:t>Behandling av personopplysninger</a:t>
            </a:r>
          </a:p>
        </p:txBody>
      </p:sp>
      <p:sp>
        <p:nvSpPr>
          <p:cNvPr id="3" name="Content Placeholder 2"/>
          <p:cNvSpPr>
            <a:spLocks noGrp="1"/>
          </p:cNvSpPr>
          <p:nvPr>
            <p:ph idx="1"/>
          </p:nvPr>
        </p:nvSpPr>
        <p:spPr>
          <a:xfrm>
            <a:off x="323528" y="1981200"/>
            <a:ext cx="8363272" cy="4328120"/>
          </a:xfrm>
        </p:spPr>
        <p:txBody>
          <a:bodyPr/>
          <a:lstStyle/>
          <a:p>
            <a:pPr lvl="0"/>
            <a:r>
              <a:rPr lang="nb-NO" dirty="0">
                <a:solidFill>
                  <a:srgbClr val="000000"/>
                </a:solidFill>
              </a:rPr>
              <a:t>Behandling av disse opplysningene er innsamling, registrering, sammenstilling, lagring og utlevering  </a:t>
            </a:r>
            <a:r>
              <a:rPr lang="nb-NO" b="1" dirty="0">
                <a:solidFill>
                  <a:srgbClr val="000000"/>
                </a:solidFill>
              </a:rPr>
              <a:t>= </a:t>
            </a:r>
            <a:r>
              <a:rPr lang="nb-NO" b="1" i="1" dirty="0">
                <a:solidFill>
                  <a:srgbClr val="000000"/>
                </a:solidFill>
              </a:rPr>
              <a:t>enhver </a:t>
            </a:r>
            <a:r>
              <a:rPr lang="nb-NO" b="1" i="1" dirty="0" smtClean="0">
                <a:solidFill>
                  <a:srgbClr val="000000"/>
                </a:solidFill>
              </a:rPr>
              <a:t>bruk</a:t>
            </a:r>
          </a:p>
          <a:p>
            <a:pPr lvl="0"/>
            <a:endParaRPr lang="nb-NO" b="1" i="1" dirty="0" smtClean="0">
              <a:solidFill>
                <a:srgbClr val="000000"/>
              </a:solidFill>
            </a:endParaRPr>
          </a:p>
          <a:p>
            <a:pPr lvl="0"/>
            <a:r>
              <a:rPr lang="nb-NO" i="1" dirty="0" smtClean="0">
                <a:solidFill>
                  <a:srgbClr val="000000"/>
                </a:solidFill>
              </a:rPr>
              <a:t>Eksempler:</a:t>
            </a:r>
          </a:p>
          <a:p>
            <a:pPr lvl="1"/>
            <a:r>
              <a:rPr lang="nb-NO" i="1" dirty="0" smtClean="0">
                <a:solidFill>
                  <a:srgbClr val="000000"/>
                </a:solidFill>
              </a:rPr>
              <a:t>Møtedokumenter/referater</a:t>
            </a:r>
          </a:p>
          <a:p>
            <a:pPr lvl="1"/>
            <a:r>
              <a:rPr lang="nb-NO" i="1" dirty="0" smtClean="0">
                <a:solidFill>
                  <a:srgbClr val="000000"/>
                </a:solidFill>
              </a:rPr>
              <a:t>Søknader om tilrettelegging </a:t>
            </a:r>
          </a:p>
          <a:p>
            <a:pPr lvl="1"/>
            <a:r>
              <a:rPr lang="nb-NO" i="1" dirty="0" smtClean="0">
                <a:solidFill>
                  <a:srgbClr val="000000"/>
                </a:solidFill>
              </a:rPr>
              <a:t>Lønnsforhandlinger</a:t>
            </a:r>
          </a:p>
          <a:p>
            <a:pPr lvl="1"/>
            <a:r>
              <a:rPr lang="nb-NO" i="1" dirty="0" smtClean="0">
                <a:solidFill>
                  <a:srgbClr val="000000"/>
                </a:solidFill>
              </a:rPr>
              <a:t>Uttrekk fra fagsystemer</a:t>
            </a:r>
          </a:p>
          <a:p>
            <a:pPr lvl="1"/>
            <a:r>
              <a:rPr lang="nb-NO" i="1" dirty="0" smtClean="0">
                <a:solidFill>
                  <a:srgbClr val="000000"/>
                </a:solidFill>
              </a:rPr>
              <a:t>Personpresentasjoner</a:t>
            </a:r>
          </a:p>
          <a:p>
            <a:pPr lvl="1"/>
            <a:endParaRPr lang="nb-NO" i="1" dirty="0" smtClean="0">
              <a:solidFill>
                <a:srgbClr val="000000"/>
              </a:solidFill>
            </a:endParaRPr>
          </a:p>
          <a:p>
            <a:pPr marL="457200" lvl="1" indent="0">
              <a:buNone/>
            </a:pPr>
            <a:endParaRPr lang="nb-NO" dirty="0">
              <a:solidFill>
                <a:srgbClr val="000000"/>
              </a:solidFill>
            </a:endParaRPr>
          </a:p>
          <a:p>
            <a:pPr>
              <a:buFontTx/>
              <a:buNone/>
            </a:pPr>
            <a:endParaRPr lang="nb-NO" dirty="0"/>
          </a:p>
          <a:p>
            <a:endParaRPr lang="nb-NO" dirty="0"/>
          </a:p>
        </p:txBody>
      </p:sp>
      <p:sp>
        <p:nvSpPr>
          <p:cNvPr id="6" name="Slide Number Placeholder 5"/>
          <p:cNvSpPr>
            <a:spLocks noGrp="1"/>
          </p:cNvSpPr>
          <p:nvPr>
            <p:ph type="sldNum" sz="quarter" idx="4294967295"/>
          </p:nvPr>
        </p:nvSpPr>
        <p:spPr>
          <a:xfrm>
            <a:off x="8001000" y="6248400"/>
            <a:ext cx="685800" cy="457200"/>
          </a:xfrm>
          <a:prstGeom prst="rect">
            <a:avLst/>
          </a:prstGeom>
        </p:spPr>
        <p:txBody>
          <a:bodyPr/>
          <a:lstStyle/>
          <a:p>
            <a:pPr>
              <a:defRPr/>
            </a:pPr>
            <a:fld id="{0303E941-EC9C-FA4A-B4F0-9296525549A8}" type="slidenum">
              <a:rPr lang="en-US" smtClean="0"/>
              <a:pPr>
                <a:defRPr/>
              </a:pPr>
              <a:t>4</a:t>
            </a:fld>
            <a:endParaRPr lang="en-US"/>
          </a:p>
        </p:txBody>
      </p:sp>
    </p:spTree>
    <p:extLst>
      <p:ext uri="{BB962C8B-B14F-4D97-AF65-F5344CB8AC3E}">
        <p14:creationId xmlns:p14="http://schemas.microsoft.com/office/powerpoint/2010/main" val="37419623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4237" y="1484784"/>
            <a:ext cx="8258019" cy="5040560"/>
          </a:xfrm>
        </p:spPr>
        <p:txBody>
          <a:bodyPr/>
          <a:lstStyle/>
          <a:p>
            <a:pPr>
              <a:buFont typeface="Arial" panose="020B0604020202020204" pitchFamily="34" charset="0"/>
              <a:buChar char="•"/>
            </a:pPr>
            <a:endParaRPr lang="nb-NO" sz="2400" dirty="0" smtClean="0"/>
          </a:p>
          <a:p>
            <a:pPr>
              <a:buFont typeface="Arial" panose="020B0604020202020204" pitchFamily="34" charset="0"/>
              <a:buChar char="•"/>
            </a:pPr>
            <a:r>
              <a:rPr lang="nb-NO" sz="2400" dirty="0" smtClean="0"/>
              <a:t>Personopplysningsloven med forskrift</a:t>
            </a:r>
          </a:p>
          <a:p>
            <a:pPr lvl="1"/>
            <a:r>
              <a:rPr lang="nb-NO" sz="2000" dirty="0" smtClean="0"/>
              <a:t>Implementering </a:t>
            </a:r>
            <a:r>
              <a:rPr lang="nb-NO" sz="2000" dirty="0"/>
              <a:t>av Personverndirektivet </a:t>
            </a:r>
            <a:r>
              <a:rPr lang="nb-NO" sz="2000" dirty="0" smtClean="0"/>
              <a:t>95/46/EF</a:t>
            </a:r>
            <a:endParaRPr lang="nb-NO" sz="2000" dirty="0"/>
          </a:p>
          <a:p>
            <a:r>
              <a:rPr lang="nb-NO" sz="2400" dirty="0" smtClean="0"/>
              <a:t>Forvaltningslovens </a:t>
            </a:r>
            <a:r>
              <a:rPr lang="nb-NO" sz="2400" dirty="0"/>
              <a:t>taushetsbestemmelse og </a:t>
            </a:r>
            <a:r>
              <a:rPr lang="nb-NO" sz="2400" dirty="0" smtClean="0"/>
              <a:t>ansettelsesavtale </a:t>
            </a:r>
          </a:p>
          <a:p>
            <a:r>
              <a:rPr lang="nb-NO" sz="2400" dirty="0" smtClean="0"/>
              <a:t>Interne </a:t>
            </a:r>
            <a:r>
              <a:rPr lang="nb-NO" sz="2400" dirty="0"/>
              <a:t>regler og rutiner: </a:t>
            </a:r>
          </a:p>
          <a:p>
            <a:pPr lvl="1"/>
            <a:r>
              <a:rPr lang="nb-NO" sz="2000" dirty="0"/>
              <a:t>IT-reglementet </a:t>
            </a:r>
            <a:endParaRPr lang="nb-NO" sz="2000" dirty="0" smtClean="0"/>
          </a:p>
          <a:p>
            <a:pPr marL="457200" lvl="1" indent="0">
              <a:buNone/>
            </a:pPr>
            <a:r>
              <a:rPr lang="nb-NO" sz="2000" dirty="0" smtClean="0">
                <a:hlinkClick r:id="rId3"/>
              </a:rPr>
              <a:t>http</a:t>
            </a:r>
            <a:r>
              <a:rPr lang="nb-NO" sz="2000" dirty="0">
                <a:hlinkClick r:id="rId3"/>
              </a:rPr>
              <a:t>://</a:t>
            </a:r>
            <a:r>
              <a:rPr lang="nb-NO" sz="2000" dirty="0" smtClean="0">
                <a:hlinkClick r:id="rId3"/>
              </a:rPr>
              <a:t>www.uio.no/tjenester/it/brukernavn-passord/reglement/</a:t>
            </a:r>
            <a:r>
              <a:rPr lang="nb-NO" sz="2000" dirty="0" smtClean="0"/>
              <a:t> </a:t>
            </a:r>
            <a:endParaRPr lang="nb-NO" sz="2000" dirty="0"/>
          </a:p>
          <a:p>
            <a:pPr lvl="1"/>
            <a:r>
              <a:rPr lang="nb-NO" sz="2000" dirty="0"/>
              <a:t>IT-sikkerhetshåndboken </a:t>
            </a:r>
            <a:r>
              <a:rPr lang="nb-NO" sz="2000" dirty="0">
                <a:hlinkClick r:id="rId4"/>
              </a:rPr>
              <a:t>http://www.uio.no/tjenester/it/sikkerhet/handbok</a:t>
            </a:r>
            <a:r>
              <a:rPr lang="nb-NO" sz="2000" dirty="0" smtClean="0">
                <a:hlinkClick r:id="rId4"/>
              </a:rPr>
              <a:t>/</a:t>
            </a:r>
            <a:endParaRPr lang="nb-NO" sz="2000" dirty="0" smtClean="0"/>
          </a:p>
          <a:p>
            <a:pPr lvl="1"/>
            <a:r>
              <a:rPr lang="nb-NO" sz="2000" dirty="0" smtClean="0"/>
              <a:t>UiOs regler om personvern</a:t>
            </a:r>
          </a:p>
          <a:p>
            <a:pPr marL="457200" lvl="1" indent="0">
              <a:buNone/>
            </a:pPr>
            <a:r>
              <a:rPr lang="nb-NO" sz="2000" dirty="0" smtClean="0"/>
              <a:t>	</a:t>
            </a:r>
            <a:r>
              <a:rPr lang="nb-NO" sz="2000" dirty="0" smtClean="0">
                <a:hlinkClick r:id="rId5"/>
              </a:rPr>
              <a:t>http</a:t>
            </a:r>
            <a:r>
              <a:rPr lang="nb-NO" sz="2000" dirty="0">
                <a:hlinkClick r:id="rId5"/>
              </a:rPr>
              <a:t>://www.uio.no/om/regelverk/personvern</a:t>
            </a:r>
            <a:r>
              <a:rPr lang="nb-NO" sz="2000" dirty="0" smtClean="0">
                <a:hlinkClick r:id="rId5"/>
              </a:rPr>
              <a:t>/</a:t>
            </a:r>
            <a:endParaRPr lang="nb-NO" sz="2000" dirty="0" smtClean="0"/>
          </a:p>
          <a:p>
            <a:pPr marL="457200" lvl="1" indent="0">
              <a:buNone/>
            </a:pPr>
            <a:r>
              <a:rPr lang="nb-NO" sz="2000" b="1" i="1" dirty="0"/>
              <a:t>Sunn fornuft – vi alle har et selvstendig ansvar!</a:t>
            </a:r>
          </a:p>
          <a:p>
            <a:pPr marL="457200" lvl="1" indent="0">
              <a:buNone/>
            </a:pPr>
            <a:endParaRPr lang="nb-NO" sz="2000" dirty="0" smtClean="0"/>
          </a:p>
          <a:p>
            <a:pPr marL="457200" lvl="1" indent="0">
              <a:buNone/>
            </a:pPr>
            <a:endParaRPr lang="nb-NO" sz="2000" dirty="0"/>
          </a:p>
          <a:p>
            <a:endParaRPr lang="nb-NO" sz="2000" dirty="0"/>
          </a:p>
          <a:p>
            <a:pPr marL="457200" lvl="1" indent="0">
              <a:buNone/>
            </a:pPr>
            <a:endParaRPr lang="nb-NO" sz="2000" dirty="0"/>
          </a:p>
          <a:p>
            <a:endParaRPr lang="nb-NO" dirty="0"/>
          </a:p>
        </p:txBody>
      </p:sp>
      <p:sp>
        <p:nvSpPr>
          <p:cNvPr id="6" name="Title 1"/>
          <p:cNvSpPr txBox="1">
            <a:spLocks/>
          </p:cNvSpPr>
          <p:nvPr/>
        </p:nvSpPr>
        <p:spPr bwMode="auto">
          <a:xfrm>
            <a:off x="424237" y="764704"/>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9pPr>
          </a:lstStyle>
          <a:p>
            <a:r>
              <a:rPr lang="nb-NO" sz="3000" kern="0" dirty="0" smtClean="0">
                <a:solidFill>
                  <a:schemeClr val="accent2"/>
                </a:solidFill>
              </a:rPr>
              <a:t>Hva bestemmer hvordan vi bruker personopplysninger?</a:t>
            </a:r>
            <a:endParaRPr lang="nb-NO" sz="3000" kern="0" dirty="0">
              <a:solidFill>
                <a:schemeClr val="accent2"/>
              </a:solidFill>
            </a:endParaRPr>
          </a:p>
        </p:txBody>
      </p:sp>
    </p:spTree>
    <p:extLst>
      <p:ext uri="{BB962C8B-B14F-4D97-AF65-F5344CB8AC3E}">
        <p14:creationId xmlns:p14="http://schemas.microsoft.com/office/powerpoint/2010/main" val="32746322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2"/>
          <p:cNvSpPr>
            <a:spLocks noGrp="1" noChangeArrowheads="1"/>
          </p:cNvSpPr>
          <p:nvPr>
            <p:ph type="title"/>
          </p:nvPr>
        </p:nvSpPr>
        <p:spPr>
          <a:xfrm>
            <a:off x="304800" y="548680"/>
            <a:ext cx="7696200" cy="648072"/>
          </a:xfrm>
        </p:spPr>
        <p:txBody>
          <a:bodyPr/>
          <a:lstStyle/>
          <a:p>
            <a:r>
              <a:rPr lang="nb-NO" sz="3200" dirty="0">
                <a:solidFill>
                  <a:srgbClr val="2D2D8A"/>
                </a:solidFill>
              </a:rPr>
              <a:t>Vilkår og grunnkrav </a:t>
            </a:r>
          </a:p>
        </p:txBody>
      </p:sp>
      <p:sp>
        <p:nvSpPr>
          <p:cNvPr id="272387" name="Rectangle 3"/>
          <p:cNvSpPr>
            <a:spLocks noGrp="1" noChangeArrowheads="1"/>
          </p:cNvSpPr>
          <p:nvPr>
            <p:ph idx="1"/>
          </p:nvPr>
        </p:nvSpPr>
        <p:spPr>
          <a:xfrm>
            <a:off x="323528" y="1124744"/>
            <a:ext cx="8606760" cy="4479032"/>
          </a:xfrm>
        </p:spPr>
        <p:txBody>
          <a:bodyPr/>
          <a:lstStyle/>
          <a:p>
            <a:pPr lvl="1"/>
            <a:r>
              <a:rPr lang="nb-NO" sz="2000" dirty="0" smtClean="0"/>
              <a:t>Behandlingsgrunnlag:</a:t>
            </a:r>
          </a:p>
          <a:p>
            <a:pPr lvl="2"/>
            <a:r>
              <a:rPr lang="nb-NO" sz="1600" dirty="0" smtClean="0"/>
              <a:t>Hovedregel: </a:t>
            </a:r>
            <a:r>
              <a:rPr lang="nb-NO" sz="1600" b="1" dirty="0" smtClean="0"/>
              <a:t>Samtykke</a:t>
            </a:r>
            <a:r>
              <a:rPr lang="nb-NO" sz="1600" dirty="0" smtClean="0"/>
              <a:t> eller </a:t>
            </a:r>
            <a:r>
              <a:rPr lang="nb-NO" sz="1600" b="1" dirty="0" smtClean="0"/>
              <a:t>hjemmel i lov</a:t>
            </a:r>
            <a:endParaRPr lang="nb-NO" sz="1600" dirty="0"/>
          </a:p>
          <a:p>
            <a:pPr lvl="2"/>
            <a:r>
              <a:rPr lang="nb-NO" sz="1600" dirty="0" smtClean="0"/>
              <a:t>Sensitive </a:t>
            </a:r>
            <a:r>
              <a:rPr lang="nb-NO" sz="1600" dirty="0"/>
              <a:t>personopplysninger krever i tillegg oppfyllelse av </a:t>
            </a:r>
            <a:r>
              <a:rPr lang="nb-NO" sz="1600" dirty="0" smtClean="0"/>
              <a:t>ytterligere vilkår</a:t>
            </a:r>
          </a:p>
          <a:p>
            <a:pPr lvl="2"/>
            <a:endParaRPr lang="nb-NO" sz="1600" dirty="0"/>
          </a:p>
          <a:p>
            <a:pPr lvl="1"/>
            <a:r>
              <a:rPr lang="nb-NO" sz="2000" dirty="0"/>
              <a:t>Formål</a:t>
            </a:r>
            <a:r>
              <a:rPr lang="nb-NO" dirty="0" smtClean="0"/>
              <a:t> </a:t>
            </a:r>
            <a:r>
              <a:rPr lang="nb-NO" dirty="0"/>
              <a:t>- </a:t>
            </a:r>
            <a:r>
              <a:rPr lang="nb-NO" sz="1600" dirty="0"/>
              <a:t>behandlingsformålet skal være </a:t>
            </a:r>
            <a:r>
              <a:rPr lang="nb-NO" sz="1600" i="1" dirty="0"/>
              <a:t>saklig begrunnet i </a:t>
            </a:r>
            <a:r>
              <a:rPr lang="nb-NO" sz="1600" i="1" dirty="0" smtClean="0"/>
              <a:t>virksomheten.</a:t>
            </a:r>
            <a:endParaRPr lang="nb-NO" sz="1600" i="1" dirty="0"/>
          </a:p>
          <a:p>
            <a:pPr marL="1314450" lvl="2" indent="-457200">
              <a:buFont typeface="+mj-lt"/>
              <a:buAutoNum type="alphaLcParenR"/>
            </a:pPr>
            <a:r>
              <a:rPr lang="nb-NO" sz="1600" dirty="0" smtClean="0"/>
              <a:t>Personopplysninger innhentet for </a:t>
            </a:r>
            <a:r>
              <a:rPr lang="nb-NO" sz="1600" i="1" dirty="0" smtClean="0"/>
              <a:t>ett</a:t>
            </a:r>
            <a:r>
              <a:rPr lang="nb-NO" sz="1600" dirty="0" smtClean="0"/>
              <a:t> formål </a:t>
            </a:r>
            <a:r>
              <a:rPr lang="nb-NO" sz="1600" u="sng" dirty="0" smtClean="0"/>
              <a:t>SKAL IKKE </a:t>
            </a:r>
            <a:r>
              <a:rPr lang="nb-NO" sz="1600" dirty="0" smtClean="0"/>
              <a:t>brukes til senere formål som er uforenlig med det opprinnelige formålet, og</a:t>
            </a:r>
          </a:p>
          <a:p>
            <a:pPr marL="1314450" lvl="2" indent="-457200">
              <a:buFont typeface="+mj-lt"/>
              <a:buAutoNum type="alphaLcParenR"/>
            </a:pPr>
            <a:r>
              <a:rPr lang="nb-NO" sz="1600" dirty="0" smtClean="0"/>
              <a:t>Dataene </a:t>
            </a:r>
            <a:r>
              <a:rPr lang="nb-NO" sz="1600" dirty="0"/>
              <a:t>skal være </a:t>
            </a:r>
            <a:r>
              <a:rPr lang="nb-NO" sz="1600" b="1" dirty="0"/>
              <a:t>tilstrekkelige og relevante for </a:t>
            </a:r>
            <a:r>
              <a:rPr lang="nb-NO" sz="1600" b="1" dirty="0" smtClean="0"/>
              <a:t>formålet. </a:t>
            </a:r>
          </a:p>
          <a:p>
            <a:pPr marL="857250" lvl="2" indent="0">
              <a:buNone/>
            </a:pPr>
            <a:r>
              <a:rPr lang="nb-NO" sz="1600" b="1" dirty="0"/>
              <a:t>	 </a:t>
            </a:r>
            <a:r>
              <a:rPr lang="nb-NO" sz="1600" b="1" dirty="0" smtClean="0"/>
              <a:t>      </a:t>
            </a:r>
            <a:r>
              <a:rPr lang="nb-NO" sz="1600" dirty="0" smtClean="0"/>
              <a:t>Vi </a:t>
            </a:r>
            <a:r>
              <a:rPr lang="nb-NO" sz="1600" dirty="0"/>
              <a:t>kan ikke be om mer enn det vi trenger bare fordi det er kjekt å ha</a:t>
            </a:r>
            <a:r>
              <a:rPr lang="nb-NO" sz="1600" dirty="0" smtClean="0"/>
              <a:t>.</a:t>
            </a:r>
          </a:p>
          <a:p>
            <a:pPr marL="857250" lvl="2" indent="0">
              <a:buNone/>
            </a:pPr>
            <a:r>
              <a:rPr lang="nb-NO" sz="1600" dirty="0" smtClean="0"/>
              <a:t> </a:t>
            </a:r>
          </a:p>
          <a:p>
            <a:pPr lvl="1"/>
            <a:r>
              <a:rPr lang="nb-NO" dirty="0" smtClean="0"/>
              <a:t>Forbud mot å lagre unødvendige personopplysninger, jf. Pol</a:t>
            </a:r>
            <a:r>
              <a:rPr lang="nb-NO" dirty="0"/>
              <a:t>. § 28</a:t>
            </a:r>
          </a:p>
          <a:p>
            <a:pPr lvl="2"/>
            <a:r>
              <a:rPr lang="nb-NO" dirty="0"/>
              <a:t>Vi kan ikke lagre personopplysninger lenger enn det som er </a:t>
            </a:r>
            <a:r>
              <a:rPr lang="nb-NO" dirty="0" smtClean="0"/>
              <a:t>«</a:t>
            </a:r>
            <a:r>
              <a:rPr lang="nb-NO" i="1" dirty="0" smtClean="0"/>
              <a:t>nødvendig </a:t>
            </a:r>
            <a:r>
              <a:rPr lang="nb-NO" i="1" dirty="0"/>
              <a:t>for å gjennomføre formålet med </a:t>
            </a:r>
            <a:r>
              <a:rPr lang="nb-NO" i="1" dirty="0" smtClean="0"/>
              <a:t>behandlingen».</a:t>
            </a:r>
            <a:endParaRPr lang="nb-NO" i="1" dirty="0"/>
          </a:p>
          <a:p>
            <a:pPr lvl="2"/>
            <a:r>
              <a:rPr lang="nb-NO" dirty="0"/>
              <a:t>Hvis vi ikke er pålagt å oppbevare </a:t>
            </a:r>
            <a:r>
              <a:rPr lang="nb-NO" dirty="0" smtClean="0"/>
              <a:t>opplysningene </a:t>
            </a:r>
            <a:r>
              <a:rPr lang="nb-NO" dirty="0" err="1"/>
              <a:t>ihht</a:t>
            </a:r>
            <a:r>
              <a:rPr lang="nb-NO" dirty="0"/>
              <a:t>. arkivlovgivningen eller annen lovgivning, skal de slettes. </a:t>
            </a:r>
            <a:endParaRPr lang="nb-NO" sz="2000" dirty="0">
              <a:solidFill>
                <a:schemeClr val="bg2"/>
              </a:solidFill>
            </a:endParaRPr>
          </a:p>
          <a:p>
            <a:pPr marL="457200" lvl="1" indent="0">
              <a:buNone/>
            </a:pPr>
            <a:r>
              <a:rPr lang="nb-NO" sz="2000" dirty="0" smtClean="0">
                <a:solidFill>
                  <a:schemeClr val="bg2"/>
                </a:solidFill>
              </a:rPr>
              <a:t>Ved UiO har vi opplevd at store forskningsprosjekter er stoppet pga feil i vilkår for innsamling av data = de hadde ikke rett til å bruke de data som lå til grunn i prosjektet.</a:t>
            </a:r>
          </a:p>
          <a:p>
            <a:pPr marL="457200" lvl="1" indent="0">
              <a:buNone/>
            </a:pPr>
            <a:r>
              <a:rPr lang="nb-NO" sz="2000" dirty="0" smtClean="0">
                <a:solidFill>
                  <a:schemeClr val="bg2"/>
                </a:solidFill>
              </a:rPr>
              <a:t>Desto </a:t>
            </a:r>
            <a:r>
              <a:rPr lang="nb-NO" sz="2000" dirty="0">
                <a:solidFill>
                  <a:schemeClr val="bg2"/>
                </a:solidFill>
              </a:rPr>
              <a:t>mer sårbar informasjon desto strengere krav!</a:t>
            </a:r>
          </a:p>
          <a:p>
            <a:pPr marL="457200" lvl="1" indent="0">
              <a:buNone/>
            </a:pPr>
            <a:endParaRPr lang="nb-NO" sz="2000" i="1" dirty="0" smtClean="0"/>
          </a:p>
          <a:p>
            <a:pPr lvl="1"/>
            <a:endParaRPr lang="nb-NO" dirty="0"/>
          </a:p>
        </p:txBody>
      </p:sp>
    </p:spTree>
    <p:extLst>
      <p:ext uri="{BB962C8B-B14F-4D97-AF65-F5344CB8AC3E}">
        <p14:creationId xmlns:p14="http://schemas.microsoft.com/office/powerpoint/2010/main" val="22129636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692696"/>
            <a:ext cx="8003232" cy="1143000"/>
          </a:xfrm>
        </p:spPr>
        <p:txBody>
          <a:bodyPr/>
          <a:lstStyle/>
          <a:p>
            <a:r>
              <a:rPr lang="nb-NO" dirty="0" smtClean="0">
                <a:solidFill>
                  <a:schemeClr val="accent6"/>
                </a:solidFill>
              </a:rPr>
              <a:t>Hvorfor er personvern viktig for dere i arbeidet?</a:t>
            </a:r>
            <a:endParaRPr lang="nb-NO" dirty="0">
              <a:solidFill>
                <a:schemeClr val="accent6"/>
              </a:solidFill>
            </a:endParaRPr>
          </a:p>
        </p:txBody>
      </p:sp>
      <p:sp>
        <p:nvSpPr>
          <p:cNvPr id="3" name="Content Placeholder 2"/>
          <p:cNvSpPr>
            <a:spLocks noGrp="1"/>
          </p:cNvSpPr>
          <p:nvPr>
            <p:ph idx="1"/>
          </p:nvPr>
        </p:nvSpPr>
        <p:spPr>
          <a:xfrm>
            <a:off x="395536" y="1772816"/>
            <a:ext cx="8272264" cy="4330824"/>
          </a:xfrm>
        </p:spPr>
        <p:txBody>
          <a:bodyPr/>
          <a:lstStyle/>
          <a:p>
            <a:pPr marL="0" indent="0">
              <a:buNone/>
            </a:pPr>
            <a:r>
              <a:rPr lang="nb-NO" dirty="0" smtClean="0"/>
              <a:t>Dere har i deres stillinger tilgang til mange av kjernesystemene våre, og med det tilgang til MYE informasjon om mange mennesker.</a:t>
            </a:r>
          </a:p>
          <a:p>
            <a:pPr marL="0" indent="0">
              <a:buNone/>
            </a:pPr>
            <a:endParaRPr lang="nb-NO" sz="2000" dirty="0" smtClean="0"/>
          </a:p>
          <a:p>
            <a:pPr marL="0" indent="0">
              <a:buNone/>
            </a:pPr>
            <a:r>
              <a:rPr lang="nb-NO" sz="2000" dirty="0" smtClean="0"/>
              <a:t>Eksempler:</a:t>
            </a:r>
          </a:p>
          <a:p>
            <a:r>
              <a:rPr lang="nb-NO" sz="2000" dirty="0" smtClean="0"/>
              <a:t>RT: kommunikasjon, kan være sensitiv</a:t>
            </a:r>
          </a:p>
          <a:p>
            <a:r>
              <a:rPr lang="nb-NO" sz="2000" dirty="0" smtClean="0"/>
              <a:t>FS: familie, venner, bekjente, kollegaer</a:t>
            </a:r>
          </a:p>
          <a:p>
            <a:r>
              <a:rPr lang="nb-NO" sz="2000" dirty="0" err="1" smtClean="0"/>
              <a:t>ePhorte</a:t>
            </a:r>
            <a:r>
              <a:rPr lang="nb-NO" sz="2000" dirty="0" smtClean="0"/>
              <a:t>: både alminnelige personopplysninger og sensitive personopplysninger</a:t>
            </a:r>
          </a:p>
          <a:p>
            <a:r>
              <a:rPr lang="nb-NO" sz="2000" dirty="0" err="1" smtClean="0"/>
              <a:t>SAPUiO</a:t>
            </a:r>
            <a:r>
              <a:rPr lang="nb-NO" sz="2000" dirty="0" smtClean="0"/>
              <a:t>: opplysninger om ansatte og kollegaer</a:t>
            </a:r>
          </a:p>
        </p:txBody>
      </p:sp>
    </p:spTree>
    <p:extLst>
      <p:ext uri="{BB962C8B-B14F-4D97-AF65-F5344CB8AC3E}">
        <p14:creationId xmlns:p14="http://schemas.microsoft.com/office/powerpoint/2010/main" val="8377486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404664"/>
            <a:ext cx="7696200" cy="1143000"/>
          </a:xfrm>
        </p:spPr>
        <p:txBody>
          <a:bodyPr/>
          <a:lstStyle/>
          <a:p>
            <a:r>
              <a:rPr lang="nb-NO" dirty="0">
                <a:solidFill>
                  <a:schemeClr val="accent2"/>
                </a:solidFill>
              </a:rPr>
              <a:t>Hvem har ansvar?</a:t>
            </a:r>
          </a:p>
        </p:txBody>
      </p:sp>
      <p:pic>
        <p:nvPicPr>
          <p:cNvPr id="2050" name="Picture 2" descr="M:\pc\Desktop\we-want-you[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99992" y="4169794"/>
            <a:ext cx="3131840" cy="1875438"/>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539552" y="1268760"/>
            <a:ext cx="8147248" cy="4539208"/>
          </a:xfrm>
        </p:spPr>
        <p:txBody>
          <a:bodyPr/>
          <a:lstStyle/>
          <a:p>
            <a:r>
              <a:rPr lang="nb-NO" dirty="0" smtClean="0"/>
              <a:t>Behandlingsansvarlig: </a:t>
            </a:r>
          </a:p>
          <a:p>
            <a:pPr lvl="1"/>
            <a:r>
              <a:rPr lang="nb-NO" dirty="0" smtClean="0"/>
              <a:t>Rektor/</a:t>
            </a:r>
            <a:r>
              <a:rPr lang="nb-NO" dirty="0" err="1" smtClean="0"/>
              <a:t>universitetsdirekøren</a:t>
            </a:r>
            <a:endParaRPr lang="nb-NO" dirty="0" smtClean="0"/>
          </a:p>
          <a:p>
            <a:pPr lvl="2"/>
            <a:r>
              <a:rPr lang="nb-NO" dirty="0" smtClean="0"/>
              <a:t>Utøver av det daglige behandleransvaret</a:t>
            </a:r>
          </a:p>
          <a:p>
            <a:pPr lvl="3"/>
            <a:r>
              <a:rPr lang="nb-NO" dirty="0" smtClean="0"/>
              <a:t>IT-direktøren </a:t>
            </a:r>
            <a:r>
              <a:rPr lang="nb-NO" dirty="0" smtClean="0">
                <a:sym typeface="Wingdings" panose="05000000000000000000" pitchFamily="2" charset="2"/>
              </a:rPr>
              <a:t> Märtha Felton og Maren Jegersberg</a:t>
            </a:r>
          </a:p>
          <a:p>
            <a:r>
              <a:rPr lang="nb-NO" dirty="0" smtClean="0"/>
              <a:t>Personvernombudet:</a:t>
            </a:r>
          </a:p>
          <a:p>
            <a:pPr lvl="1"/>
            <a:r>
              <a:rPr lang="nb-NO" dirty="0" smtClean="0"/>
              <a:t>Administrative behandlinger: Morten Opsal</a:t>
            </a:r>
          </a:p>
          <a:p>
            <a:pPr lvl="1"/>
            <a:r>
              <a:rPr lang="nb-NO" dirty="0" smtClean="0"/>
              <a:t>Behandlinger i forskning: Norsk Samfunnsvitenskapelig Datatjeneste (NSD)</a:t>
            </a:r>
          </a:p>
          <a:p>
            <a:r>
              <a:rPr lang="nb-NO" dirty="0" smtClean="0"/>
              <a:t>Informasjonssikkerhet: </a:t>
            </a:r>
          </a:p>
          <a:p>
            <a:pPr lvl="1"/>
            <a:r>
              <a:rPr lang="nb-NO" dirty="0" smtClean="0"/>
              <a:t>IT-sikkerhetssjefen</a:t>
            </a:r>
          </a:p>
          <a:p>
            <a:pPr lvl="1"/>
            <a:r>
              <a:rPr lang="nb-NO" dirty="0" smtClean="0"/>
              <a:t>CERT </a:t>
            </a:r>
            <a:r>
              <a:rPr lang="nb-NO" sz="1800" dirty="0" smtClean="0"/>
              <a:t>(</a:t>
            </a:r>
            <a:r>
              <a:rPr lang="nb-NO" sz="1800" dirty="0"/>
              <a:t>Computer Security </a:t>
            </a:r>
            <a:r>
              <a:rPr lang="nb-NO" sz="1800" dirty="0" err="1"/>
              <a:t>Incident</a:t>
            </a:r>
            <a:r>
              <a:rPr lang="nb-NO" sz="1800" dirty="0"/>
              <a:t> </a:t>
            </a:r>
            <a:endParaRPr lang="nb-NO" sz="1800" dirty="0" smtClean="0"/>
          </a:p>
          <a:p>
            <a:pPr marL="457200" lvl="1" indent="0">
              <a:buNone/>
            </a:pPr>
            <a:r>
              <a:rPr lang="nb-NO" sz="1800" dirty="0" err="1" smtClean="0"/>
              <a:t>Response</a:t>
            </a:r>
            <a:r>
              <a:rPr lang="nb-NO" sz="1800" dirty="0" smtClean="0"/>
              <a:t> </a:t>
            </a:r>
            <a:r>
              <a:rPr lang="nb-NO" sz="1800" dirty="0"/>
              <a:t>Team) </a:t>
            </a:r>
            <a:endParaRPr lang="nb-NO" sz="1800" dirty="0" smtClean="0"/>
          </a:p>
          <a:p>
            <a:pPr marL="457200" lvl="1" indent="0">
              <a:buNone/>
            </a:pPr>
            <a:endParaRPr lang="nb-NO" sz="1800" dirty="0" smtClean="0"/>
          </a:p>
          <a:p>
            <a:pPr marL="425450" indent="-285750"/>
            <a:r>
              <a:rPr lang="nb-NO" sz="2100" dirty="0" smtClean="0"/>
              <a:t>Særskilt lederansvar</a:t>
            </a:r>
            <a:endParaRPr lang="nb-NO" sz="2100" dirty="0"/>
          </a:p>
          <a:p>
            <a:pPr marL="457200" lvl="1" indent="0">
              <a:buNone/>
            </a:pPr>
            <a:endParaRPr lang="nb-NO" dirty="0"/>
          </a:p>
        </p:txBody>
      </p:sp>
      <p:sp>
        <p:nvSpPr>
          <p:cNvPr id="5" name="TextBox 4"/>
          <p:cNvSpPr txBox="1"/>
          <p:nvPr/>
        </p:nvSpPr>
        <p:spPr>
          <a:xfrm>
            <a:off x="6336196" y="6092435"/>
            <a:ext cx="3672408" cy="523220"/>
          </a:xfrm>
          <a:prstGeom prst="rect">
            <a:avLst/>
          </a:prstGeom>
          <a:noFill/>
        </p:spPr>
        <p:txBody>
          <a:bodyPr wrap="square" rtlCol="0">
            <a:spAutoFit/>
          </a:bodyPr>
          <a:lstStyle/>
          <a:p>
            <a:pPr marL="342900" indent="-342900">
              <a:buFont typeface="Arial" panose="020B0604020202020204" pitchFamily="34" charset="0"/>
              <a:buChar char="•"/>
            </a:pPr>
            <a:r>
              <a:rPr lang="nb-NO" sz="2800" b="1" dirty="0" smtClean="0"/>
              <a:t>OG DU!</a:t>
            </a:r>
            <a:endParaRPr lang="nb-NO" sz="2800" b="1" dirty="0"/>
          </a:p>
        </p:txBody>
      </p:sp>
    </p:spTree>
    <p:extLst>
      <p:ext uri="{BB962C8B-B14F-4D97-AF65-F5344CB8AC3E}">
        <p14:creationId xmlns:p14="http://schemas.microsoft.com/office/powerpoint/2010/main" val="1794584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620688"/>
            <a:ext cx="7696200" cy="1143000"/>
          </a:xfrm>
        </p:spPr>
        <p:txBody>
          <a:bodyPr/>
          <a:lstStyle/>
          <a:p>
            <a:r>
              <a:rPr lang="nb-NO" dirty="0" smtClean="0">
                <a:solidFill>
                  <a:schemeClr val="accent2"/>
                </a:solidFill>
              </a:rPr>
              <a:t>Eksempler på lokale behandlinger:</a:t>
            </a:r>
            <a:r>
              <a:rPr lang="nb-NO" dirty="0" smtClean="0"/>
              <a:t>		</a:t>
            </a:r>
            <a:endParaRPr lang="nb-NO" dirty="0"/>
          </a:p>
        </p:txBody>
      </p:sp>
      <p:sp>
        <p:nvSpPr>
          <p:cNvPr id="3" name="Content Placeholder 2"/>
          <p:cNvSpPr>
            <a:spLocks noGrp="1"/>
          </p:cNvSpPr>
          <p:nvPr>
            <p:ph idx="1"/>
          </p:nvPr>
        </p:nvSpPr>
        <p:spPr>
          <a:xfrm>
            <a:off x="467544" y="1556792"/>
            <a:ext cx="8219256" cy="4539208"/>
          </a:xfrm>
        </p:spPr>
        <p:txBody>
          <a:bodyPr/>
          <a:lstStyle/>
          <a:p>
            <a:pPr lvl="1"/>
            <a:r>
              <a:rPr lang="nb-NO" sz="2000" dirty="0" smtClean="0">
                <a:solidFill>
                  <a:srgbClr val="000000"/>
                </a:solidFill>
              </a:rPr>
              <a:t>Registreringer i HR-portalen</a:t>
            </a:r>
          </a:p>
          <a:p>
            <a:pPr lvl="1"/>
            <a:endParaRPr lang="nb-NO" sz="2000" dirty="0">
              <a:solidFill>
                <a:srgbClr val="000000"/>
              </a:solidFill>
            </a:endParaRPr>
          </a:p>
          <a:p>
            <a:pPr lvl="1"/>
            <a:r>
              <a:rPr lang="nb-NO" sz="2000" dirty="0">
                <a:solidFill>
                  <a:srgbClr val="000000"/>
                </a:solidFill>
              </a:rPr>
              <a:t>Saksbehandling i </a:t>
            </a:r>
            <a:r>
              <a:rPr lang="nb-NO" sz="2000" dirty="0" err="1" smtClean="0">
                <a:solidFill>
                  <a:srgbClr val="000000"/>
                </a:solidFill>
              </a:rPr>
              <a:t>ePhorte</a:t>
            </a:r>
            <a:endParaRPr lang="nb-NO" sz="2000" dirty="0" smtClean="0">
              <a:solidFill>
                <a:srgbClr val="000000"/>
              </a:solidFill>
            </a:endParaRPr>
          </a:p>
          <a:p>
            <a:pPr lvl="1"/>
            <a:endParaRPr lang="nb-NO" sz="2000" dirty="0">
              <a:solidFill>
                <a:srgbClr val="000000"/>
              </a:solidFill>
            </a:endParaRPr>
          </a:p>
          <a:p>
            <a:pPr lvl="1"/>
            <a:r>
              <a:rPr lang="nb-NO" sz="2000" dirty="0">
                <a:solidFill>
                  <a:srgbClr val="000000"/>
                </a:solidFill>
              </a:rPr>
              <a:t>Oversikter i </a:t>
            </a:r>
            <a:r>
              <a:rPr lang="nb-NO" sz="2000" dirty="0" smtClean="0">
                <a:solidFill>
                  <a:srgbClr val="000000"/>
                </a:solidFill>
              </a:rPr>
              <a:t>Excel</a:t>
            </a:r>
          </a:p>
          <a:p>
            <a:pPr lvl="1"/>
            <a:endParaRPr lang="nb-NO" sz="2000" dirty="0">
              <a:solidFill>
                <a:srgbClr val="000000"/>
              </a:solidFill>
            </a:endParaRPr>
          </a:p>
          <a:p>
            <a:pPr lvl="1"/>
            <a:r>
              <a:rPr lang="nb-NO" sz="2000" dirty="0">
                <a:solidFill>
                  <a:srgbClr val="000000"/>
                </a:solidFill>
              </a:rPr>
              <a:t>Referat fra </a:t>
            </a:r>
            <a:r>
              <a:rPr lang="nb-NO" sz="2000" dirty="0" smtClean="0">
                <a:solidFill>
                  <a:srgbClr val="000000"/>
                </a:solidFill>
              </a:rPr>
              <a:t>medarbeidersamtaler</a:t>
            </a:r>
          </a:p>
          <a:p>
            <a:pPr lvl="1"/>
            <a:endParaRPr lang="nb-NO" sz="2000" dirty="0" smtClean="0">
              <a:solidFill>
                <a:srgbClr val="000000"/>
              </a:solidFill>
            </a:endParaRPr>
          </a:p>
          <a:p>
            <a:pPr lvl="1"/>
            <a:r>
              <a:rPr lang="nb-NO" sz="2000" dirty="0" smtClean="0">
                <a:solidFill>
                  <a:srgbClr val="000000"/>
                </a:solidFill>
              </a:rPr>
              <a:t>Saksdokumenter </a:t>
            </a:r>
            <a:r>
              <a:rPr lang="nb-NO" sz="2000" dirty="0">
                <a:solidFill>
                  <a:srgbClr val="000000"/>
                </a:solidFill>
              </a:rPr>
              <a:t>til møter inneholdende personopplysninger – eksempelvis </a:t>
            </a:r>
            <a:r>
              <a:rPr lang="nb-NO" sz="2000" dirty="0" smtClean="0">
                <a:solidFill>
                  <a:srgbClr val="000000"/>
                </a:solidFill>
              </a:rPr>
              <a:t>innstillinger</a:t>
            </a:r>
          </a:p>
          <a:p>
            <a:pPr marL="363538" lvl="1" indent="0">
              <a:buNone/>
            </a:pPr>
            <a:endParaRPr lang="nb-NO" sz="2800" i="1" dirty="0" smtClean="0">
              <a:solidFill>
                <a:srgbClr val="000000"/>
              </a:solidFill>
              <a:cs typeface="+mn-cs"/>
            </a:endParaRPr>
          </a:p>
          <a:p>
            <a:endParaRPr lang="nb-NO" i="1" dirty="0">
              <a:solidFill>
                <a:srgbClr val="000000"/>
              </a:solidFill>
            </a:endParaRPr>
          </a:p>
        </p:txBody>
      </p:sp>
    </p:spTree>
    <p:extLst>
      <p:ext uri="{BB962C8B-B14F-4D97-AF65-F5344CB8AC3E}">
        <p14:creationId xmlns:p14="http://schemas.microsoft.com/office/powerpoint/2010/main" val="31995389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62001" y="548680"/>
            <a:ext cx="7921625" cy="648072"/>
          </a:xfrm>
        </p:spPr>
        <p:txBody>
          <a:bodyPr/>
          <a:lstStyle/>
          <a:p>
            <a:r>
              <a:rPr lang="nb-NO" sz="2800" dirty="0" err="1" smtClean="0">
                <a:solidFill>
                  <a:schemeClr val="accent2"/>
                </a:solidFill>
              </a:rPr>
              <a:t>Vortex</a:t>
            </a:r>
            <a:r>
              <a:rPr lang="nb-NO" sz="2800" dirty="0" smtClean="0">
                <a:solidFill>
                  <a:schemeClr val="accent2"/>
                </a:solidFill>
              </a:rPr>
              <a:t> – «saksbehandling» på uio.no</a:t>
            </a:r>
            <a:endParaRPr lang="nb-NO" sz="2800" dirty="0">
              <a:solidFill>
                <a:schemeClr val="accent2"/>
              </a:solidFill>
            </a:endParaRPr>
          </a:p>
        </p:txBody>
      </p:sp>
      <p:sp>
        <p:nvSpPr>
          <p:cNvPr id="3" name="Plassholder for innhold 2"/>
          <p:cNvSpPr>
            <a:spLocks noGrp="1"/>
          </p:cNvSpPr>
          <p:nvPr>
            <p:ph idx="1"/>
          </p:nvPr>
        </p:nvSpPr>
        <p:spPr>
          <a:xfrm>
            <a:off x="762000" y="1196752"/>
            <a:ext cx="7924800" cy="4899248"/>
          </a:xfrm>
        </p:spPr>
        <p:txBody>
          <a:bodyPr/>
          <a:lstStyle/>
          <a:p>
            <a:pPr marL="725488" lvl="2" indent="0">
              <a:buNone/>
            </a:pPr>
            <a:endParaRPr lang="nb-NO" dirty="0"/>
          </a:p>
          <a:p>
            <a:r>
              <a:rPr lang="nb-NO" sz="2000" dirty="0"/>
              <a:t>UiOs offisielle saksbehandlingsverktøy er </a:t>
            </a:r>
            <a:r>
              <a:rPr lang="nb-NO" sz="2000" dirty="0" err="1"/>
              <a:t>ePhorte</a:t>
            </a:r>
            <a:endParaRPr lang="nb-NO" sz="2000" dirty="0"/>
          </a:p>
          <a:p>
            <a:r>
              <a:rPr lang="nb-NO" sz="2000" dirty="0"/>
              <a:t>Praksis på UiO er å bruke </a:t>
            </a:r>
            <a:r>
              <a:rPr lang="nb-NO" sz="2000" dirty="0" err="1"/>
              <a:t>Vortex</a:t>
            </a:r>
            <a:r>
              <a:rPr lang="nb-NO" sz="2000" dirty="0"/>
              <a:t> til mye av det som skal være i </a:t>
            </a:r>
            <a:r>
              <a:rPr lang="nb-NO" sz="2000" dirty="0" err="1"/>
              <a:t>ePhorte</a:t>
            </a:r>
            <a:endParaRPr lang="nb-NO" sz="2000" dirty="0"/>
          </a:p>
          <a:p>
            <a:pPr marL="742950" lvl="2" indent="-342900"/>
            <a:r>
              <a:rPr lang="nb-NO" dirty="0"/>
              <a:t>Grunnene til det: praktisk, effektivt, vane?</a:t>
            </a:r>
          </a:p>
          <a:p>
            <a:pPr marL="342900" lvl="1" indent="-342900">
              <a:buFontTx/>
              <a:buChar char="•"/>
            </a:pPr>
            <a:r>
              <a:rPr lang="nb-NO" dirty="0"/>
              <a:t>Hvordan håndtere dokumenter til f.eks. møter inneholdende personopplysninger </a:t>
            </a:r>
          </a:p>
          <a:p>
            <a:pPr marL="742950" lvl="2" indent="-342900"/>
            <a:r>
              <a:rPr lang="nb-NO" dirty="0"/>
              <a:t>H</a:t>
            </a:r>
            <a:r>
              <a:rPr lang="nb-NO" sz="2000" dirty="0"/>
              <a:t>va kan ligge åpent tilgjengelig og ikke? </a:t>
            </a:r>
          </a:p>
          <a:p>
            <a:r>
              <a:rPr lang="nb-NO" sz="2000" dirty="0" smtClean="0"/>
              <a:t>Hva er det behov for å opplyse om?</a:t>
            </a:r>
          </a:p>
          <a:p>
            <a:pPr lvl="1"/>
            <a:r>
              <a:rPr lang="nb-NO" sz="1700" dirty="0" smtClean="0"/>
              <a:t>Eks. informasjon på åpne emnesider ved avlyst forelesning:</a:t>
            </a:r>
          </a:p>
          <a:p>
            <a:pPr marL="1068388" lvl="2" indent="-342900">
              <a:buFont typeface="+mj-lt"/>
              <a:buAutoNum type="arabicPeriod"/>
            </a:pPr>
            <a:r>
              <a:rPr lang="nb-NO" sz="1400" dirty="0" smtClean="0"/>
              <a:t>«Ola Nordmann er syk og forelesningen i dag avlyses»</a:t>
            </a:r>
          </a:p>
          <a:p>
            <a:pPr marL="1068388" lvl="2" indent="-342900">
              <a:buFont typeface="+mj-lt"/>
              <a:buAutoNum type="arabicPeriod"/>
            </a:pPr>
            <a:r>
              <a:rPr lang="nb-NO" sz="1400" dirty="0" smtClean="0"/>
              <a:t>«På grunn av sykdom avlyses forelesningen i dag»</a:t>
            </a:r>
          </a:p>
          <a:p>
            <a:pPr marL="1068388" lvl="2" indent="-342900">
              <a:buFont typeface="+mj-lt"/>
              <a:buAutoNum type="arabicPeriod"/>
            </a:pPr>
            <a:r>
              <a:rPr lang="nb-NO" sz="1400" dirty="0" smtClean="0"/>
              <a:t>«Forelesningen i dag er dessverre avlyst»</a:t>
            </a:r>
          </a:p>
          <a:p>
            <a:pPr marL="750888" lvl="1" indent="-342900">
              <a:buFont typeface="Wingdings" panose="05000000000000000000" pitchFamily="2" charset="2"/>
              <a:buChar char="v"/>
            </a:pPr>
            <a:r>
              <a:rPr lang="nb-NO" sz="1700" dirty="0" smtClean="0"/>
              <a:t>Hva er riktig svaralternativ?</a:t>
            </a:r>
            <a:endParaRPr lang="nb-NO" sz="1700" dirty="0"/>
          </a:p>
        </p:txBody>
      </p:sp>
      <p:sp>
        <p:nvSpPr>
          <p:cNvPr id="4" name="Plassholder for dato 3"/>
          <p:cNvSpPr>
            <a:spLocks noGrp="1"/>
          </p:cNvSpPr>
          <p:nvPr>
            <p:ph type="dt" sz="half" idx="10"/>
          </p:nvPr>
        </p:nvSpPr>
        <p:spPr/>
        <p:txBody>
          <a:bodyPr/>
          <a:lstStyle/>
          <a:p>
            <a:pPr>
              <a:defRPr/>
            </a:pPr>
            <a:fld id="{BE50FE72-2DBB-427C-A6A6-B04EC9CDF915}" type="datetime1">
              <a:rPr lang="nb-NO" altLang="nb-NO" smtClean="0">
                <a:solidFill>
                  <a:srgbClr val="808080"/>
                </a:solidFill>
              </a:rPr>
              <a:pPr>
                <a:defRPr/>
              </a:pPr>
              <a:t>29.04.2015</a:t>
            </a:fld>
            <a:endParaRPr lang="nb-NO" altLang="nb-NO">
              <a:solidFill>
                <a:srgbClr val="808080"/>
              </a:solidFill>
            </a:endParaRPr>
          </a:p>
        </p:txBody>
      </p:sp>
      <p:sp>
        <p:nvSpPr>
          <p:cNvPr id="5" name="Plassholder for lysbildenummer 4"/>
          <p:cNvSpPr>
            <a:spLocks noGrp="1"/>
          </p:cNvSpPr>
          <p:nvPr>
            <p:ph type="sldNum" sz="quarter" idx="11"/>
          </p:nvPr>
        </p:nvSpPr>
        <p:spPr/>
        <p:txBody>
          <a:bodyPr/>
          <a:lstStyle/>
          <a:p>
            <a:pPr>
              <a:defRPr/>
            </a:pPr>
            <a:fld id="{12CF76B7-9E9B-4344-8FCE-B8D1DA942B90}" type="slidenum">
              <a:rPr lang="en-US" altLang="nb-NO" smtClean="0">
                <a:solidFill>
                  <a:srgbClr val="808080"/>
                </a:solidFill>
              </a:rPr>
              <a:pPr>
                <a:defRPr/>
              </a:pPr>
              <a:t>10</a:t>
            </a:fld>
            <a:endParaRPr lang="en-US" altLang="nb-NO">
              <a:solidFill>
                <a:srgbClr val="808080"/>
              </a:solidFill>
            </a:endParaRPr>
          </a:p>
        </p:txBody>
      </p:sp>
    </p:spTree>
    <p:extLst>
      <p:ext uri="{BB962C8B-B14F-4D97-AF65-F5344CB8AC3E}">
        <p14:creationId xmlns:p14="http://schemas.microsoft.com/office/powerpoint/2010/main" val="3051392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1" y="548680"/>
            <a:ext cx="7921625" cy="864096"/>
          </a:xfrm>
        </p:spPr>
        <p:txBody>
          <a:bodyPr/>
          <a:lstStyle/>
          <a:p>
            <a:r>
              <a:rPr lang="nb-NO" dirty="0" smtClean="0">
                <a:solidFill>
                  <a:schemeClr val="accent2"/>
                </a:solidFill>
              </a:rPr>
              <a:t>Uttrekk fra administrative system	</a:t>
            </a:r>
            <a:endParaRPr lang="nb-NO" dirty="0">
              <a:solidFill>
                <a:schemeClr val="accent2"/>
              </a:solidFill>
            </a:endParaRPr>
          </a:p>
        </p:txBody>
      </p:sp>
      <p:sp>
        <p:nvSpPr>
          <p:cNvPr id="3" name="Content Placeholder 2"/>
          <p:cNvSpPr>
            <a:spLocks noGrp="1"/>
          </p:cNvSpPr>
          <p:nvPr>
            <p:ph idx="1"/>
          </p:nvPr>
        </p:nvSpPr>
        <p:spPr>
          <a:xfrm>
            <a:off x="762000" y="1412776"/>
            <a:ext cx="7924800" cy="4968552"/>
          </a:xfrm>
        </p:spPr>
        <p:txBody>
          <a:bodyPr/>
          <a:lstStyle/>
          <a:p>
            <a:r>
              <a:rPr lang="nb-NO" dirty="0" smtClean="0"/>
              <a:t>Hvordan skal disse uttrekkene håndteres?</a:t>
            </a:r>
          </a:p>
          <a:p>
            <a:endParaRPr lang="nb-NO" dirty="0" smtClean="0"/>
          </a:p>
          <a:p>
            <a:r>
              <a:rPr lang="nb-NO" dirty="0" smtClean="0"/>
              <a:t>Skal de meldes til personvernombudet?</a:t>
            </a:r>
          </a:p>
          <a:p>
            <a:pPr lvl="1"/>
            <a:r>
              <a:rPr lang="nb-NO" dirty="0" smtClean="0"/>
              <a:t>Er det ny behandling eller allerede meldt?</a:t>
            </a:r>
          </a:p>
          <a:p>
            <a:pPr lvl="1"/>
            <a:endParaRPr lang="nb-NO" dirty="0" smtClean="0"/>
          </a:p>
          <a:p>
            <a:r>
              <a:rPr lang="nb-NO" dirty="0" smtClean="0"/>
              <a:t>Lagring</a:t>
            </a:r>
            <a:endParaRPr lang="nb-NO" dirty="0"/>
          </a:p>
          <a:p>
            <a:pPr lvl="1"/>
            <a:r>
              <a:rPr lang="nb-NO" dirty="0"/>
              <a:t>Bruk av M-området</a:t>
            </a:r>
          </a:p>
          <a:p>
            <a:pPr lvl="1"/>
            <a:r>
              <a:rPr lang="nb-NO" dirty="0"/>
              <a:t>Bruk av </a:t>
            </a:r>
            <a:r>
              <a:rPr lang="nb-NO" dirty="0" smtClean="0"/>
              <a:t>fellesområdet</a:t>
            </a:r>
          </a:p>
          <a:p>
            <a:pPr lvl="1"/>
            <a:endParaRPr lang="nb-NO" dirty="0"/>
          </a:p>
          <a:p>
            <a:r>
              <a:rPr lang="nb-NO" dirty="0" smtClean="0"/>
              <a:t>Sletting</a:t>
            </a:r>
          </a:p>
          <a:p>
            <a:pPr lvl="1"/>
            <a:r>
              <a:rPr lang="nb-NO" dirty="0" smtClean="0"/>
              <a:t>Hvor lenge kan vi oppbevare data?</a:t>
            </a:r>
          </a:p>
          <a:p>
            <a:pPr lvl="1"/>
            <a:endParaRPr lang="nb-NO" dirty="0"/>
          </a:p>
          <a:p>
            <a:pPr marL="0" indent="0">
              <a:buNone/>
            </a:pPr>
            <a:r>
              <a:rPr lang="nb-NO" dirty="0" smtClean="0">
                <a:hlinkClick r:id="rId3"/>
              </a:rPr>
              <a:t>Veiledning for uttrekk og lagring av personopplysninger fra FS</a:t>
            </a:r>
            <a:endParaRPr lang="nb-NO" dirty="0" smtClean="0"/>
          </a:p>
        </p:txBody>
      </p:sp>
    </p:spTree>
    <p:extLst>
      <p:ext uri="{BB962C8B-B14F-4D97-AF65-F5344CB8AC3E}">
        <p14:creationId xmlns:p14="http://schemas.microsoft.com/office/powerpoint/2010/main" val="22549031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1" y="548680"/>
            <a:ext cx="7921625" cy="864096"/>
          </a:xfrm>
        </p:spPr>
        <p:txBody>
          <a:bodyPr/>
          <a:lstStyle/>
          <a:p>
            <a:r>
              <a:rPr lang="nb-NO" dirty="0" smtClean="0">
                <a:solidFill>
                  <a:schemeClr val="accent2"/>
                </a:solidFill>
              </a:rPr>
              <a:t>Innmelding av administrative behandlinger av personopplysninger	</a:t>
            </a:r>
            <a:endParaRPr lang="nb-NO" dirty="0">
              <a:solidFill>
                <a:schemeClr val="accent2"/>
              </a:solidFill>
            </a:endParaRPr>
          </a:p>
        </p:txBody>
      </p:sp>
      <p:sp>
        <p:nvSpPr>
          <p:cNvPr id="3" name="Content Placeholder 2"/>
          <p:cNvSpPr>
            <a:spLocks noGrp="1"/>
          </p:cNvSpPr>
          <p:nvPr>
            <p:ph idx="1"/>
          </p:nvPr>
        </p:nvSpPr>
        <p:spPr>
          <a:xfrm>
            <a:off x="762000" y="1412776"/>
            <a:ext cx="7924800" cy="4683224"/>
          </a:xfrm>
        </p:spPr>
        <p:txBody>
          <a:bodyPr/>
          <a:lstStyle/>
          <a:p>
            <a:r>
              <a:rPr lang="nb-NO" sz="2000" dirty="0" smtClean="0"/>
              <a:t>Meldeskjema</a:t>
            </a:r>
            <a:r>
              <a:rPr lang="nb-NO" sz="2000" dirty="0" smtClean="0">
                <a:hlinkClick r:id="rId3"/>
              </a:rPr>
              <a:t>: https</a:t>
            </a:r>
            <a:r>
              <a:rPr lang="nb-NO" sz="2000" dirty="0">
                <a:hlinkClick r:id="rId3"/>
              </a:rPr>
              <a:t>://app.uio.no/behandling-personopplysninger</a:t>
            </a:r>
            <a:r>
              <a:rPr lang="nb-NO" sz="2000" dirty="0" smtClean="0">
                <a:hlinkClick r:id="rId3"/>
              </a:rPr>
              <a:t>/</a:t>
            </a:r>
            <a:endParaRPr lang="nb-NO" sz="2000" dirty="0" smtClean="0"/>
          </a:p>
          <a:p>
            <a:r>
              <a:rPr lang="nb-NO" sz="2000" dirty="0"/>
              <a:t>Veiledning: </a:t>
            </a:r>
            <a:r>
              <a:rPr lang="nb-NO" sz="2000" dirty="0">
                <a:hlinkClick r:id="rId4"/>
              </a:rPr>
              <a:t>http://www.uio.no/for-ansatte/arbeidsstotte/personvern/ny-administrativ-behandling/index.html</a:t>
            </a:r>
            <a:endParaRPr lang="nb-NO" sz="2000" dirty="0" smtClean="0"/>
          </a:p>
          <a:p>
            <a:endParaRPr lang="nb-NO" dirty="0"/>
          </a:p>
          <a:p>
            <a:r>
              <a:rPr lang="nb-NO" sz="2000" dirty="0" smtClean="0"/>
              <a:t>Personvernombudet har ansvaret for registeret</a:t>
            </a:r>
          </a:p>
          <a:p>
            <a:endParaRPr lang="nb-NO" dirty="0" smtClean="0"/>
          </a:p>
          <a:p>
            <a:r>
              <a:rPr lang="nb-NO" sz="2000" dirty="0" smtClean="0"/>
              <a:t>Alle administrative behandlinger av personopplysninger skal være innmeldt i oversikten, jf. UiOs regler om personvern </a:t>
            </a:r>
            <a:r>
              <a:rPr lang="nb-NO" sz="2000" dirty="0" err="1" smtClean="0"/>
              <a:t>kap</a:t>
            </a:r>
            <a:r>
              <a:rPr lang="nb-NO" sz="2000" dirty="0" smtClean="0"/>
              <a:t>. 12.3.5 </a:t>
            </a:r>
          </a:p>
          <a:p>
            <a:pPr lvl="1"/>
            <a:r>
              <a:rPr lang="nb-NO" sz="1800" dirty="0" smtClean="0"/>
              <a:t>Det </a:t>
            </a:r>
            <a:r>
              <a:rPr lang="nb-NO" sz="1800" dirty="0"/>
              <a:t>er selve behandlingen som er meldepliktig. Bruk av støttesystemer for denne behandlingen trengs ikke å meldes inn, så lenge bruk av støttesystemet er beskrevet som en del av hovedsystemet og har samme formål</a:t>
            </a:r>
            <a:r>
              <a:rPr lang="nb-NO" sz="1800" dirty="0" smtClean="0"/>
              <a:t>.</a:t>
            </a:r>
          </a:p>
          <a:p>
            <a:r>
              <a:rPr lang="nb-NO" sz="2000" dirty="0" smtClean="0"/>
              <a:t>Endringer i behandlingen skal tilføyes i det eksisterende meldeskjemaet</a:t>
            </a:r>
            <a:endParaRPr lang="nb-NO" sz="2000" dirty="0"/>
          </a:p>
        </p:txBody>
      </p:sp>
    </p:spTree>
    <p:extLst>
      <p:ext uri="{BB962C8B-B14F-4D97-AF65-F5344CB8AC3E}">
        <p14:creationId xmlns:p14="http://schemas.microsoft.com/office/powerpoint/2010/main" val="12367529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62001" y="548680"/>
            <a:ext cx="7921625" cy="1080120"/>
          </a:xfrm>
        </p:spPr>
        <p:txBody>
          <a:bodyPr/>
          <a:lstStyle/>
          <a:p>
            <a:r>
              <a:rPr lang="nb-NO" sz="3200" dirty="0">
                <a:solidFill>
                  <a:schemeClr val="accent2"/>
                </a:solidFill>
              </a:rPr>
              <a:t>Bruk av </a:t>
            </a:r>
            <a:r>
              <a:rPr lang="nb-NO" sz="3200" dirty="0" smtClean="0">
                <a:solidFill>
                  <a:schemeClr val="accent2"/>
                </a:solidFill>
              </a:rPr>
              <a:t>epost i arbeidshverdagen</a:t>
            </a:r>
            <a:endParaRPr lang="nb-NO" sz="3200" dirty="0">
              <a:solidFill>
                <a:schemeClr val="accent2"/>
              </a:solidFill>
            </a:endParaRPr>
          </a:p>
        </p:txBody>
      </p:sp>
      <p:sp>
        <p:nvSpPr>
          <p:cNvPr id="3" name="Plassholder for innhold 2"/>
          <p:cNvSpPr>
            <a:spLocks noGrp="1"/>
          </p:cNvSpPr>
          <p:nvPr>
            <p:ph idx="1"/>
          </p:nvPr>
        </p:nvSpPr>
        <p:spPr>
          <a:xfrm>
            <a:off x="762000" y="1484784"/>
            <a:ext cx="7924800" cy="4611216"/>
          </a:xfrm>
        </p:spPr>
        <p:txBody>
          <a:bodyPr/>
          <a:lstStyle/>
          <a:p>
            <a:pPr marL="0" indent="0" algn="ctr">
              <a:buNone/>
            </a:pPr>
            <a:endParaRPr lang="nb-NO" dirty="0" smtClean="0">
              <a:hlinkClick r:id="rId3"/>
            </a:endParaRPr>
          </a:p>
          <a:p>
            <a:pPr marL="0" indent="0" algn="ctr">
              <a:buNone/>
            </a:pPr>
            <a:r>
              <a:rPr lang="nb-NO" dirty="0" smtClean="0">
                <a:hlinkClick r:id="rId3"/>
              </a:rPr>
              <a:t>Reglement for elektronisk kommunikasjon</a:t>
            </a:r>
            <a:endParaRPr lang="nb-NO" dirty="0" smtClean="0"/>
          </a:p>
          <a:p>
            <a:pPr marL="0" indent="0" algn="ctr">
              <a:buNone/>
            </a:pPr>
            <a:endParaRPr lang="nb-NO" dirty="0" smtClean="0"/>
          </a:p>
          <a:p>
            <a:pPr algn="ctr"/>
            <a:r>
              <a:rPr lang="nb-NO" sz="2000" dirty="0" smtClean="0"/>
              <a:t>«Taushetsbelagt </a:t>
            </a:r>
            <a:r>
              <a:rPr lang="nb-NO" sz="2000" dirty="0"/>
              <a:t>eller beskyttelsesverdig innhold skal ikke lagres i personlige </a:t>
            </a:r>
            <a:r>
              <a:rPr lang="nb-NO" sz="2000" dirty="0" err="1"/>
              <a:t>e-postkonti</a:t>
            </a:r>
            <a:r>
              <a:rPr lang="nb-NO" sz="2000" dirty="0" smtClean="0"/>
              <a:t>.»</a:t>
            </a:r>
          </a:p>
          <a:p>
            <a:pPr algn="ctr"/>
            <a:endParaRPr lang="nb-NO" sz="2000" dirty="0"/>
          </a:p>
          <a:p>
            <a:pPr algn="ctr"/>
            <a:r>
              <a:rPr lang="nb-NO" sz="2000" dirty="0" smtClean="0"/>
              <a:t>«Beskyttelsesverdig </a:t>
            </a:r>
            <a:r>
              <a:rPr lang="nb-NO" sz="2000" dirty="0"/>
              <a:t>innhold skal ikke sendes elektronisk (via e-post) om ikke tilstrekkelige sikkerhetsmekanismer inklusive kryptering av innholdet anvendes</a:t>
            </a:r>
            <a:r>
              <a:rPr lang="nb-NO" sz="2000" dirty="0" smtClean="0"/>
              <a:t>.»</a:t>
            </a:r>
            <a:endParaRPr lang="nb-NO" sz="2000" dirty="0"/>
          </a:p>
          <a:p>
            <a:pPr lvl="1" algn="ctr"/>
            <a:endParaRPr lang="nb-NO" dirty="0" smtClean="0"/>
          </a:p>
          <a:p>
            <a:endParaRPr lang="nb-NO" dirty="0"/>
          </a:p>
        </p:txBody>
      </p:sp>
      <p:sp>
        <p:nvSpPr>
          <p:cNvPr id="4" name="Plassholder for dato 3"/>
          <p:cNvSpPr>
            <a:spLocks noGrp="1"/>
          </p:cNvSpPr>
          <p:nvPr>
            <p:ph type="dt" sz="half" idx="10"/>
          </p:nvPr>
        </p:nvSpPr>
        <p:spPr/>
        <p:txBody>
          <a:bodyPr/>
          <a:lstStyle/>
          <a:p>
            <a:pPr>
              <a:defRPr/>
            </a:pPr>
            <a:fld id="{BE50FE72-2DBB-427C-A6A6-B04EC9CDF915}" type="datetime1">
              <a:rPr lang="nb-NO" altLang="nb-NO" smtClean="0">
                <a:solidFill>
                  <a:srgbClr val="808080"/>
                </a:solidFill>
              </a:rPr>
              <a:pPr>
                <a:defRPr/>
              </a:pPr>
              <a:t>29.04.2015</a:t>
            </a:fld>
            <a:endParaRPr lang="nb-NO" altLang="nb-NO">
              <a:solidFill>
                <a:srgbClr val="808080"/>
              </a:solidFill>
            </a:endParaRPr>
          </a:p>
        </p:txBody>
      </p:sp>
      <p:sp>
        <p:nvSpPr>
          <p:cNvPr id="5" name="Plassholder for lysbildenummer 4"/>
          <p:cNvSpPr>
            <a:spLocks noGrp="1"/>
          </p:cNvSpPr>
          <p:nvPr>
            <p:ph type="sldNum" sz="quarter" idx="11"/>
          </p:nvPr>
        </p:nvSpPr>
        <p:spPr/>
        <p:txBody>
          <a:bodyPr/>
          <a:lstStyle/>
          <a:p>
            <a:pPr>
              <a:defRPr/>
            </a:pPr>
            <a:fld id="{12CF76B7-9E9B-4344-8FCE-B8D1DA942B90}" type="slidenum">
              <a:rPr lang="en-US" altLang="nb-NO" smtClean="0">
                <a:solidFill>
                  <a:srgbClr val="808080"/>
                </a:solidFill>
              </a:rPr>
              <a:pPr>
                <a:defRPr/>
              </a:pPr>
              <a:t>13</a:t>
            </a:fld>
            <a:endParaRPr lang="en-US" altLang="nb-NO">
              <a:solidFill>
                <a:srgbClr val="808080"/>
              </a:solidFill>
            </a:endParaRPr>
          </a:p>
        </p:txBody>
      </p:sp>
    </p:spTree>
    <p:extLst>
      <p:ext uri="{BB962C8B-B14F-4D97-AF65-F5344CB8AC3E}">
        <p14:creationId xmlns:p14="http://schemas.microsoft.com/office/powerpoint/2010/main" val="14518327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62001" y="476672"/>
            <a:ext cx="7921625" cy="720080"/>
          </a:xfrm>
        </p:spPr>
        <p:txBody>
          <a:bodyPr/>
          <a:lstStyle/>
          <a:p>
            <a:r>
              <a:rPr lang="nb-NO" sz="3200" dirty="0">
                <a:solidFill>
                  <a:schemeClr val="accent2"/>
                </a:solidFill>
              </a:rPr>
              <a:t>Bruk av </a:t>
            </a:r>
            <a:r>
              <a:rPr lang="nb-NO" sz="3200" dirty="0" smtClean="0">
                <a:solidFill>
                  <a:schemeClr val="accent2"/>
                </a:solidFill>
              </a:rPr>
              <a:t>epost forts.</a:t>
            </a:r>
            <a:endParaRPr lang="nb-NO" sz="3200" dirty="0"/>
          </a:p>
        </p:txBody>
      </p:sp>
      <p:sp>
        <p:nvSpPr>
          <p:cNvPr id="3" name="Plassholder for innhold 2"/>
          <p:cNvSpPr>
            <a:spLocks noGrp="1"/>
          </p:cNvSpPr>
          <p:nvPr>
            <p:ph idx="1"/>
          </p:nvPr>
        </p:nvSpPr>
        <p:spPr>
          <a:xfrm>
            <a:off x="762000" y="1340768"/>
            <a:ext cx="7924800" cy="4755232"/>
          </a:xfrm>
        </p:spPr>
        <p:txBody>
          <a:bodyPr/>
          <a:lstStyle/>
          <a:p>
            <a:pPr marL="0" indent="0">
              <a:buNone/>
            </a:pPr>
            <a:r>
              <a:rPr lang="nb-NO" dirty="0" smtClean="0"/>
              <a:t>Utgangspunkt: Avsender (A) sender epost til mottaker (B).</a:t>
            </a:r>
          </a:p>
          <a:p>
            <a:pPr lvl="1"/>
            <a:r>
              <a:rPr lang="nb-NO" dirty="0" smtClean="0"/>
              <a:t>Ønsker og tror at den går direkte fra A til B. </a:t>
            </a:r>
          </a:p>
          <a:p>
            <a:pPr lvl="1"/>
            <a:endParaRPr lang="nb-NO" dirty="0" smtClean="0"/>
          </a:p>
          <a:p>
            <a:r>
              <a:rPr lang="nb-NO" dirty="0" smtClean="0"/>
              <a:t>Ordinær </a:t>
            </a:r>
            <a:r>
              <a:rPr lang="nb-NO" dirty="0"/>
              <a:t>(ukryptert) </a:t>
            </a:r>
            <a:r>
              <a:rPr lang="nb-NO" dirty="0" smtClean="0"/>
              <a:t>epostutveksling </a:t>
            </a:r>
            <a:r>
              <a:rPr lang="nb-NO" dirty="0"/>
              <a:t>mellom to adresser sendes i klartekst via flere instanser (ekstern eposttjener). </a:t>
            </a:r>
            <a:endParaRPr lang="nb-NO" dirty="0" smtClean="0"/>
          </a:p>
          <a:p>
            <a:endParaRPr lang="nb-NO" dirty="0" smtClean="0"/>
          </a:p>
          <a:p>
            <a:r>
              <a:rPr lang="nb-NO" dirty="0" smtClean="0"/>
              <a:t>Vi, som ansvarlig for utsendelsen, har ingen </a:t>
            </a:r>
            <a:r>
              <a:rPr lang="nb-NO" dirty="0"/>
              <a:t>kontroll på </a:t>
            </a:r>
            <a:r>
              <a:rPr lang="nb-NO" dirty="0" smtClean="0"/>
              <a:t>transporten </a:t>
            </a:r>
            <a:r>
              <a:rPr lang="nb-NO" dirty="0"/>
              <a:t>eller de eksterne </a:t>
            </a:r>
            <a:r>
              <a:rPr lang="nb-NO" dirty="0" smtClean="0"/>
              <a:t>eposttjenerne.</a:t>
            </a:r>
          </a:p>
          <a:p>
            <a:endParaRPr lang="nb-NO" dirty="0" smtClean="0"/>
          </a:p>
          <a:p>
            <a:r>
              <a:rPr lang="nb-NO" dirty="0" smtClean="0"/>
              <a:t>Epost internt på UiO </a:t>
            </a:r>
            <a:r>
              <a:rPr lang="nb-NO" i="1" u="sng" dirty="0" smtClean="0"/>
              <a:t>kan </a:t>
            </a:r>
            <a:r>
              <a:rPr lang="nb-NO" dirty="0" smtClean="0"/>
              <a:t>være sikrere enn eksternt</a:t>
            </a:r>
          </a:p>
          <a:p>
            <a:pPr lvl="1"/>
            <a:r>
              <a:rPr lang="nb-NO" i="1" u="sng" dirty="0" smtClean="0"/>
              <a:t>MEN dette avhenger blant annet av bruk av videresending til ekstern adresse</a:t>
            </a:r>
            <a:endParaRPr lang="nb-NO" i="1" u="sng" dirty="0"/>
          </a:p>
          <a:p>
            <a:endParaRPr lang="nb-NO" dirty="0"/>
          </a:p>
        </p:txBody>
      </p:sp>
      <p:sp>
        <p:nvSpPr>
          <p:cNvPr id="4" name="Plassholder for dato 3"/>
          <p:cNvSpPr>
            <a:spLocks noGrp="1"/>
          </p:cNvSpPr>
          <p:nvPr>
            <p:ph type="dt" sz="half" idx="10"/>
          </p:nvPr>
        </p:nvSpPr>
        <p:spPr/>
        <p:txBody>
          <a:bodyPr/>
          <a:lstStyle/>
          <a:p>
            <a:pPr>
              <a:defRPr/>
            </a:pPr>
            <a:fld id="{BE50FE72-2DBB-427C-A6A6-B04EC9CDF915}" type="datetime1">
              <a:rPr lang="nb-NO" altLang="nb-NO" smtClean="0">
                <a:solidFill>
                  <a:srgbClr val="808080"/>
                </a:solidFill>
              </a:rPr>
              <a:pPr>
                <a:defRPr/>
              </a:pPr>
              <a:t>29.04.2015</a:t>
            </a:fld>
            <a:endParaRPr lang="nb-NO" altLang="nb-NO">
              <a:solidFill>
                <a:srgbClr val="808080"/>
              </a:solidFill>
            </a:endParaRPr>
          </a:p>
        </p:txBody>
      </p:sp>
      <p:sp>
        <p:nvSpPr>
          <p:cNvPr id="5" name="Plassholder for lysbildenummer 4"/>
          <p:cNvSpPr>
            <a:spLocks noGrp="1"/>
          </p:cNvSpPr>
          <p:nvPr>
            <p:ph type="sldNum" sz="quarter" idx="11"/>
          </p:nvPr>
        </p:nvSpPr>
        <p:spPr/>
        <p:txBody>
          <a:bodyPr/>
          <a:lstStyle/>
          <a:p>
            <a:pPr>
              <a:defRPr/>
            </a:pPr>
            <a:fld id="{12CF76B7-9E9B-4344-8FCE-B8D1DA942B90}" type="slidenum">
              <a:rPr lang="en-US" altLang="nb-NO" smtClean="0">
                <a:solidFill>
                  <a:srgbClr val="808080"/>
                </a:solidFill>
              </a:rPr>
              <a:pPr>
                <a:defRPr/>
              </a:pPr>
              <a:t>14</a:t>
            </a:fld>
            <a:endParaRPr lang="en-US" altLang="nb-NO">
              <a:solidFill>
                <a:srgbClr val="808080"/>
              </a:solidFill>
            </a:endParaRPr>
          </a:p>
        </p:txBody>
      </p:sp>
    </p:spTree>
    <p:extLst>
      <p:ext uri="{BB962C8B-B14F-4D97-AF65-F5344CB8AC3E}">
        <p14:creationId xmlns:p14="http://schemas.microsoft.com/office/powerpoint/2010/main" val="31848511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62001" y="332656"/>
            <a:ext cx="7921625" cy="720080"/>
          </a:xfrm>
        </p:spPr>
        <p:txBody>
          <a:bodyPr/>
          <a:lstStyle/>
          <a:p>
            <a:r>
              <a:rPr lang="nb-NO" sz="2800" dirty="0">
                <a:solidFill>
                  <a:schemeClr val="accent2"/>
                </a:solidFill>
              </a:rPr>
              <a:t>Bruk av epost forts. </a:t>
            </a:r>
          </a:p>
        </p:txBody>
      </p:sp>
      <p:sp>
        <p:nvSpPr>
          <p:cNvPr id="3" name="Plassholder for innhold 2"/>
          <p:cNvSpPr>
            <a:spLocks noGrp="1"/>
          </p:cNvSpPr>
          <p:nvPr>
            <p:ph idx="1"/>
          </p:nvPr>
        </p:nvSpPr>
        <p:spPr>
          <a:xfrm>
            <a:off x="762000" y="980728"/>
            <a:ext cx="7924800" cy="5328592"/>
          </a:xfrm>
        </p:spPr>
        <p:txBody>
          <a:bodyPr/>
          <a:lstStyle/>
          <a:p>
            <a:r>
              <a:rPr lang="nb-NO" sz="2000" dirty="0"/>
              <a:t>Kan fødselsnummer sendes per epost</a:t>
            </a:r>
            <a:r>
              <a:rPr lang="nb-NO" sz="2000" dirty="0" smtClean="0"/>
              <a:t>?</a:t>
            </a:r>
          </a:p>
          <a:p>
            <a:pPr lvl="1"/>
            <a:r>
              <a:rPr lang="nb-NO" sz="1600" dirty="0" smtClean="0"/>
              <a:t>Utgangspunktet for hva som kan sendes per epost, jf. reglement for elektronisk kommunikasjon</a:t>
            </a:r>
            <a:endParaRPr lang="nb-NO" sz="1600" dirty="0"/>
          </a:p>
          <a:p>
            <a:pPr lvl="1"/>
            <a:r>
              <a:rPr lang="nb-NO" sz="1600" dirty="0"/>
              <a:t>Kan </a:t>
            </a:r>
            <a:r>
              <a:rPr lang="nb-NO" sz="1600" dirty="0" smtClean="0"/>
              <a:t>fødselsnummer sendes i vedlegg?</a:t>
            </a:r>
          </a:p>
          <a:p>
            <a:pPr lvl="1"/>
            <a:endParaRPr lang="nb-NO" dirty="0"/>
          </a:p>
          <a:p>
            <a:r>
              <a:rPr lang="nb-NO" sz="2000" dirty="0"/>
              <a:t>Kan bekreftelser til studenter sendes per epost?</a:t>
            </a:r>
          </a:p>
          <a:p>
            <a:pPr lvl="1"/>
            <a:r>
              <a:rPr lang="nb-NO" sz="1600" dirty="0"/>
              <a:t>Hva inneholder den?</a:t>
            </a:r>
          </a:p>
          <a:p>
            <a:pPr lvl="1"/>
            <a:r>
              <a:rPr lang="nb-NO" sz="1600" dirty="0"/>
              <a:t>Trenger dere verifisering</a:t>
            </a:r>
            <a:r>
              <a:rPr lang="nb-NO" sz="1600" dirty="0" smtClean="0"/>
              <a:t>?</a:t>
            </a:r>
          </a:p>
          <a:p>
            <a:pPr lvl="1"/>
            <a:endParaRPr lang="nb-NO" dirty="0"/>
          </a:p>
          <a:p>
            <a:r>
              <a:rPr lang="nb-NO" sz="2000" dirty="0"/>
              <a:t>Kan karakterutskrifter sendes per epost?</a:t>
            </a:r>
          </a:p>
          <a:p>
            <a:pPr lvl="1"/>
            <a:r>
              <a:rPr lang="nb-NO" sz="1600" dirty="0"/>
              <a:t>Tilbake til hva som kan sendes per </a:t>
            </a:r>
            <a:r>
              <a:rPr lang="nb-NO" sz="1600" dirty="0" smtClean="0"/>
              <a:t>epost</a:t>
            </a:r>
          </a:p>
          <a:p>
            <a:pPr lvl="1"/>
            <a:endParaRPr lang="nb-NO" dirty="0" smtClean="0"/>
          </a:p>
          <a:p>
            <a:r>
              <a:rPr lang="nb-NO" sz="2000" dirty="0" smtClean="0"/>
              <a:t>Kan vedtaksbrev på akutte søknader sendes per </a:t>
            </a:r>
            <a:r>
              <a:rPr lang="nb-NO" sz="2000" dirty="0"/>
              <a:t>epost</a:t>
            </a:r>
            <a:r>
              <a:rPr lang="nb-NO" sz="2000" dirty="0" smtClean="0"/>
              <a:t>?</a:t>
            </a:r>
          </a:p>
          <a:p>
            <a:pPr lvl="1"/>
            <a:r>
              <a:rPr lang="nb-NO" sz="1600" dirty="0" smtClean="0"/>
              <a:t>Hva er det behov for å opplyse om i vedtaket? </a:t>
            </a:r>
          </a:p>
          <a:p>
            <a:pPr lvl="1"/>
            <a:endParaRPr lang="nb-NO" dirty="0"/>
          </a:p>
          <a:p>
            <a:r>
              <a:rPr lang="nb-NO" sz="2000" dirty="0" smtClean="0"/>
              <a:t>Kan arbeidskontrakter sendes per epost eller f.eks. </a:t>
            </a:r>
            <a:r>
              <a:rPr lang="nb-NO" sz="2000" dirty="0" err="1" smtClean="0"/>
              <a:t>Filesender</a:t>
            </a:r>
            <a:r>
              <a:rPr lang="nb-NO" sz="2000" dirty="0" smtClean="0"/>
              <a:t>?</a:t>
            </a:r>
            <a:endParaRPr lang="nb-NO" sz="2000" dirty="0"/>
          </a:p>
          <a:p>
            <a:endParaRPr lang="nb-NO" dirty="0"/>
          </a:p>
        </p:txBody>
      </p:sp>
      <p:sp>
        <p:nvSpPr>
          <p:cNvPr id="4" name="Plassholder for dato 3"/>
          <p:cNvSpPr>
            <a:spLocks noGrp="1"/>
          </p:cNvSpPr>
          <p:nvPr>
            <p:ph type="dt" sz="half" idx="10"/>
          </p:nvPr>
        </p:nvSpPr>
        <p:spPr/>
        <p:txBody>
          <a:bodyPr/>
          <a:lstStyle/>
          <a:p>
            <a:pPr>
              <a:defRPr/>
            </a:pPr>
            <a:fld id="{BE50FE72-2DBB-427C-A6A6-B04EC9CDF915}" type="datetime1">
              <a:rPr lang="nb-NO" altLang="nb-NO" smtClean="0">
                <a:solidFill>
                  <a:srgbClr val="808080"/>
                </a:solidFill>
              </a:rPr>
              <a:pPr>
                <a:defRPr/>
              </a:pPr>
              <a:t>29.04.2015</a:t>
            </a:fld>
            <a:endParaRPr lang="nb-NO" altLang="nb-NO" sz="800" dirty="0">
              <a:solidFill>
                <a:srgbClr val="808080"/>
              </a:solidFill>
            </a:endParaRPr>
          </a:p>
        </p:txBody>
      </p:sp>
      <p:sp>
        <p:nvSpPr>
          <p:cNvPr id="5" name="Plassholder for lysbildenummer 4"/>
          <p:cNvSpPr>
            <a:spLocks noGrp="1"/>
          </p:cNvSpPr>
          <p:nvPr>
            <p:ph type="sldNum" sz="quarter" idx="11"/>
          </p:nvPr>
        </p:nvSpPr>
        <p:spPr/>
        <p:txBody>
          <a:bodyPr/>
          <a:lstStyle/>
          <a:p>
            <a:pPr>
              <a:defRPr/>
            </a:pPr>
            <a:fld id="{12CF76B7-9E9B-4344-8FCE-B8D1DA942B90}" type="slidenum">
              <a:rPr lang="en-US" altLang="nb-NO" smtClean="0">
                <a:solidFill>
                  <a:srgbClr val="808080"/>
                </a:solidFill>
              </a:rPr>
              <a:pPr>
                <a:defRPr/>
              </a:pPr>
              <a:t>15</a:t>
            </a:fld>
            <a:endParaRPr lang="en-US" altLang="nb-NO">
              <a:solidFill>
                <a:srgbClr val="808080"/>
              </a:solidFill>
            </a:endParaRPr>
          </a:p>
        </p:txBody>
      </p:sp>
    </p:spTree>
    <p:extLst>
      <p:ext uri="{BB962C8B-B14F-4D97-AF65-F5344CB8AC3E}">
        <p14:creationId xmlns:p14="http://schemas.microsoft.com/office/powerpoint/2010/main" val="9882961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1" y="548680"/>
            <a:ext cx="7921625" cy="792088"/>
          </a:xfrm>
        </p:spPr>
        <p:txBody>
          <a:bodyPr/>
          <a:lstStyle/>
          <a:p>
            <a:r>
              <a:rPr lang="nb-NO" dirty="0" smtClean="0">
                <a:solidFill>
                  <a:schemeClr val="accent6"/>
                </a:solidFill>
              </a:rPr>
              <a:t>Bruk av skjema til innsamling av data</a:t>
            </a:r>
            <a:endParaRPr lang="en-US" dirty="0">
              <a:solidFill>
                <a:schemeClr val="accent6"/>
              </a:solidFill>
            </a:endParaRPr>
          </a:p>
        </p:txBody>
      </p:sp>
      <p:sp>
        <p:nvSpPr>
          <p:cNvPr id="3" name="Content Placeholder 2"/>
          <p:cNvSpPr>
            <a:spLocks noGrp="1"/>
          </p:cNvSpPr>
          <p:nvPr>
            <p:ph idx="1"/>
          </p:nvPr>
        </p:nvSpPr>
        <p:spPr>
          <a:xfrm>
            <a:off x="762000" y="1340768"/>
            <a:ext cx="7924800" cy="4755232"/>
          </a:xfrm>
        </p:spPr>
        <p:txBody>
          <a:bodyPr/>
          <a:lstStyle/>
          <a:p>
            <a:r>
              <a:rPr lang="nb-NO" sz="2000" dirty="0" smtClean="0"/>
              <a:t>Nettskjema er UiOs eget verktøy for å utforme og administrere datainnsamling</a:t>
            </a:r>
          </a:p>
          <a:p>
            <a:r>
              <a:rPr lang="nb-NO" sz="2000" dirty="0" smtClean="0"/>
              <a:t>Prinsippene</a:t>
            </a:r>
          </a:p>
          <a:p>
            <a:pPr lvl="1"/>
            <a:r>
              <a:rPr lang="nb-NO" sz="1600" dirty="0" smtClean="0"/>
              <a:t>Ikke be om </a:t>
            </a:r>
            <a:r>
              <a:rPr lang="nb-NO" sz="1600" i="1" dirty="0" smtClean="0"/>
              <a:t>mer </a:t>
            </a:r>
            <a:r>
              <a:rPr lang="nb-NO" sz="1600" dirty="0" smtClean="0"/>
              <a:t>enn vi trenger og </a:t>
            </a:r>
            <a:r>
              <a:rPr lang="nb-NO" sz="1600" i="1" dirty="0" smtClean="0"/>
              <a:t>kun</a:t>
            </a:r>
            <a:r>
              <a:rPr lang="nb-NO" sz="1600" dirty="0" smtClean="0"/>
              <a:t> brukes til det formålet vi ber om</a:t>
            </a:r>
          </a:p>
          <a:p>
            <a:r>
              <a:rPr lang="nb-NO" sz="2000" dirty="0" smtClean="0"/>
              <a:t>Hva trenger vi egentlig for at de skal kunne søke om i det aktuelle tilfellet? </a:t>
            </a:r>
          </a:p>
          <a:p>
            <a:pPr lvl="1"/>
            <a:r>
              <a:rPr lang="nb-NO" sz="1600" dirty="0" smtClean="0"/>
              <a:t>Eks. vurdering av bruk av fødselsnummer vs. Studentnummer</a:t>
            </a:r>
          </a:p>
          <a:p>
            <a:r>
              <a:rPr lang="nb-NO" sz="2000" dirty="0">
                <a:solidFill>
                  <a:srgbClr val="000000"/>
                </a:solidFill>
              </a:rPr>
              <a:t>Personopplysninger skal </a:t>
            </a:r>
            <a:r>
              <a:rPr lang="nb-NO" sz="2000" dirty="0" smtClean="0">
                <a:solidFill>
                  <a:srgbClr val="000000"/>
                </a:solidFill>
              </a:rPr>
              <a:t>oppbevares i </a:t>
            </a:r>
            <a:r>
              <a:rPr lang="nb-NO" sz="2000" i="1" dirty="0" smtClean="0">
                <a:solidFill>
                  <a:srgbClr val="000000"/>
                </a:solidFill>
              </a:rPr>
              <a:t>egnet</a:t>
            </a:r>
            <a:r>
              <a:rPr lang="nb-NO" sz="2000" dirty="0" smtClean="0">
                <a:solidFill>
                  <a:srgbClr val="000000"/>
                </a:solidFill>
              </a:rPr>
              <a:t> system </a:t>
            </a:r>
          </a:p>
          <a:p>
            <a:pPr lvl="1"/>
            <a:r>
              <a:rPr lang="nb-NO" sz="1600" dirty="0" smtClean="0">
                <a:solidFill>
                  <a:srgbClr val="000000"/>
                </a:solidFill>
              </a:rPr>
              <a:t>arkivsystem</a:t>
            </a:r>
            <a:r>
              <a:rPr lang="nb-NO" sz="1600" dirty="0">
                <a:solidFill>
                  <a:srgbClr val="000000"/>
                </a:solidFill>
              </a:rPr>
              <a:t>, personalsystem eller studentsystem</a:t>
            </a:r>
          </a:p>
          <a:p>
            <a:pPr lvl="1"/>
            <a:endParaRPr lang="nb-NO" sz="1600" dirty="0" smtClean="0"/>
          </a:p>
          <a:p>
            <a:pPr marL="0" indent="0">
              <a:buNone/>
            </a:pPr>
            <a:r>
              <a:rPr lang="en-US" sz="2000" dirty="0" err="1" smtClean="0"/>
              <a:t>Eksempler</a:t>
            </a:r>
            <a:r>
              <a:rPr lang="en-US" sz="2000" dirty="0" smtClean="0"/>
              <a:t> </a:t>
            </a:r>
            <a:r>
              <a:rPr lang="en-US" sz="2000" dirty="0" err="1" smtClean="0"/>
              <a:t>på</a:t>
            </a:r>
            <a:r>
              <a:rPr lang="en-US" sz="2000" dirty="0" smtClean="0"/>
              <a:t> </a:t>
            </a:r>
            <a:r>
              <a:rPr lang="en-US" sz="2000" dirty="0" err="1" smtClean="0"/>
              <a:t>skjema</a:t>
            </a:r>
            <a:endParaRPr lang="en-US" sz="2000" dirty="0" smtClean="0"/>
          </a:p>
          <a:p>
            <a:r>
              <a:rPr lang="nb-NO" sz="2000" dirty="0" smtClean="0"/>
              <a:t>Forskningsprosjekter</a:t>
            </a:r>
            <a:endParaRPr lang="en-US" sz="2000" dirty="0"/>
          </a:p>
          <a:p>
            <a:r>
              <a:rPr lang="en-US" sz="2000" dirty="0" err="1" smtClean="0"/>
              <a:t>Spørreundersøkelser</a:t>
            </a:r>
            <a:endParaRPr lang="en-US" sz="2000" dirty="0" smtClean="0"/>
          </a:p>
          <a:p>
            <a:pPr lvl="1"/>
            <a:r>
              <a:rPr lang="nb-NO" sz="1700" dirty="0" smtClean="0"/>
              <a:t>Anonym spørreundersøkelse – hvor anonym er den egentlig? Kan spørsmålene som stilles være med på å identifisere personen?</a:t>
            </a:r>
            <a:endParaRPr lang="en-US" sz="1700" dirty="0"/>
          </a:p>
        </p:txBody>
      </p:sp>
    </p:spTree>
    <p:extLst>
      <p:ext uri="{BB962C8B-B14F-4D97-AF65-F5344CB8AC3E}">
        <p14:creationId xmlns:p14="http://schemas.microsoft.com/office/powerpoint/2010/main" val="6669211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76672"/>
            <a:ext cx="8465820" cy="1039091"/>
          </a:xfrm>
        </p:spPr>
        <p:txBody>
          <a:bodyPr/>
          <a:lstStyle/>
          <a:p>
            <a:r>
              <a:rPr lang="nb-NO" dirty="0" smtClean="0">
                <a:solidFill>
                  <a:schemeClr val="accent6"/>
                </a:solidFill>
              </a:rPr>
              <a:t>Hvordan tenke personvern på arbeidsplassen?</a:t>
            </a:r>
            <a:endParaRPr lang="nb-NO" dirty="0">
              <a:solidFill>
                <a:schemeClr val="accent6"/>
              </a:solidFill>
            </a:endParaRPr>
          </a:p>
        </p:txBody>
      </p:sp>
      <p:sp>
        <p:nvSpPr>
          <p:cNvPr id="3" name="Content Placeholder 2"/>
          <p:cNvSpPr>
            <a:spLocks noGrp="1"/>
          </p:cNvSpPr>
          <p:nvPr>
            <p:ph idx="1"/>
          </p:nvPr>
        </p:nvSpPr>
        <p:spPr>
          <a:xfrm>
            <a:off x="467544" y="1340768"/>
            <a:ext cx="8219256" cy="5043264"/>
          </a:xfrm>
        </p:spPr>
        <p:txBody>
          <a:bodyPr/>
          <a:lstStyle/>
          <a:p>
            <a:r>
              <a:rPr lang="nb-NO" dirty="0" smtClean="0"/>
              <a:t>Utskrifter - </a:t>
            </a:r>
            <a:r>
              <a:rPr lang="nb-NO" sz="2000" dirty="0" smtClean="0"/>
              <a:t>pass på hva dere skriver ut – ligger det slik at alle kan se?</a:t>
            </a:r>
          </a:p>
          <a:p>
            <a:pPr lvl="1"/>
            <a:r>
              <a:rPr lang="nb-NO" sz="1700" dirty="0" smtClean="0"/>
              <a:t>Det er løsning på vei – </a:t>
            </a:r>
            <a:r>
              <a:rPr lang="nb-NO" sz="1700" dirty="0" err="1" smtClean="0"/>
              <a:t>Pullprint</a:t>
            </a:r>
            <a:r>
              <a:rPr lang="nb-NO" sz="1700" dirty="0" smtClean="0"/>
              <a:t> – hvor du må bruke kortet ditt for å få ut utskriften</a:t>
            </a:r>
          </a:p>
          <a:p>
            <a:r>
              <a:rPr lang="nb-NO" dirty="0" smtClean="0"/>
              <a:t>Håndtering av sakspapirer - </a:t>
            </a:r>
            <a:r>
              <a:rPr lang="nb-NO" sz="2000" dirty="0" smtClean="0"/>
              <a:t>ligger det fremme på arbeidsplassen din? Ligger det igjen etter møter?</a:t>
            </a:r>
          </a:p>
          <a:p>
            <a:r>
              <a:rPr lang="nb-NO" dirty="0" smtClean="0"/>
              <a:t>Passord </a:t>
            </a:r>
          </a:p>
          <a:p>
            <a:pPr lvl="1"/>
            <a:r>
              <a:rPr lang="nb-NO" sz="2100" dirty="0" smtClean="0"/>
              <a:t>Fordi dere har </a:t>
            </a:r>
            <a:r>
              <a:rPr lang="nb-NO" sz="2100" dirty="0"/>
              <a:t>tilgang til mye personopplysninger er det også viktig at dere ikke har samme passord som ellers.</a:t>
            </a:r>
          </a:p>
          <a:p>
            <a:pPr lvl="1"/>
            <a:r>
              <a:rPr lang="nb-NO" sz="2000" i="1" dirty="0"/>
              <a:t>K</a:t>
            </a:r>
            <a:r>
              <a:rPr lang="nb-NO" sz="2000" i="1" dirty="0" smtClean="0"/>
              <a:t>un</a:t>
            </a:r>
            <a:r>
              <a:rPr lang="nb-NO" sz="2000" dirty="0" smtClean="0"/>
              <a:t> </a:t>
            </a:r>
            <a:r>
              <a:rPr lang="nb-NO" sz="2000" dirty="0"/>
              <a:t>du har tilgang til passordet</a:t>
            </a:r>
          </a:p>
          <a:p>
            <a:pPr lvl="1"/>
            <a:r>
              <a:rPr lang="nb-NO" dirty="0" smtClean="0"/>
              <a:t>Huskeregel: </a:t>
            </a:r>
            <a:r>
              <a:rPr lang="nb-NO" u="sng" dirty="0" smtClean="0"/>
              <a:t>Ikke </a:t>
            </a:r>
            <a:r>
              <a:rPr lang="nb-NO" dirty="0"/>
              <a:t>ha samme passord flere </a:t>
            </a:r>
            <a:r>
              <a:rPr lang="nb-NO" dirty="0" smtClean="0"/>
              <a:t>steder</a:t>
            </a:r>
          </a:p>
          <a:p>
            <a:r>
              <a:rPr lang="nb-NO" dirty="0"/>
              <a:t>Arbeid </a:t>
            </a:r>
            <a:r>
              <a:rPr lang="nb-NO" i="1" dirty="0"/>
              <a:t>utenfor </a:t>
            </a:r>
            <a:r>
              <a:rPr lang="nb-NO" dirty="0"/>
              <a:t>arbeidsplassen </a:t>
            </a:r>
          </a:p>
          <a:p>
            <a:pPr lvl="1"/>
            <a:r>
              <a:rPr lang="nb-NO" dirty="0"/>
              <a:t>hvem kikker deg over skulderen?</a:t>
            </a:r>
          </a:p>
          <a:p>
            <a:pPr lvl="1"/>
            <a:r>
              <a:rPr lang="nb-NO" dirty="0"/>
              <a:t>har du tilgangsstyring?</a:t>
            </a:r>
          </a:p>
          <a:p>
            <a:endParaRPr lang="nb-NO" dirty="0" smtClean="0"/>
          </a:p>
          <a:p>
            <a:pPr lvl="1"/>
            <a:endParaRPr lang="nb-NO" sz="400" dirty="0"/>
          </a:p>
        </p:txBody>
      </p:sp>
    </p:spTree>
    <p:extLst>
      <p:ext uri="{BB962C8B-B14F-4D97-AF65-F5344CB8AC3E}">
        <p14:creationId xmlns:p14="http://schemas.microsoft.com/office/powerpoint/2010/main" val="2735128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620688"/>
            <a:ext cx="7696200" cy="1143000"/>
          </a:xfrm>
        </p:spPr>
        <p:txBody>
          <a:bodyPr/>
          <a:lstStyle/>
          <a:p>
            <a:r>
              <a:rPr lang="nb-NO" sz="2800" dirty="0" smtClean="0">
                <a:solidFill>
                  <a:schemeClr val="accent6"/>
                </a:solidFill>
              </a:rPr>
              <a:t>Hva er avvik?</a:t>
            </a:r>
            <a:endParaRPr lang="nb-NO" sz="2800" dirty="0">
              <a:solidFill>
                <a:schemeClr val="accent6"/>
              </a:solidFill>
            </a:endParaRPr>
          </a:p>
        </p:txBody>
      </p:sp>
      <p:sp>
        <p:nvSpPr>
          <p:cNvPr id="3" name="Content Placeholder 2"/>
          <p:cNvSpPr>
            <a:spLocks noGrp="1"/>
          </p:cNvSpPr>
          <p:nvPr>
            <p:ph idx="1"/>
          </p:nvPr>
        </p:nvSpPr>
        <p:spPr>
          <a:xfrm>
            <a:off x="467544" y="1628800"/>
            <a:ext cx="8291264" cy="4755232"/>
          </a:xfrm>
        </p:spPr>
        <p:txBody>
          <a:bodyPr/>
          <a:lstStyle/>
          <a:p>
            <a:pPr marL="457200" lvl="1" indent="0">
              <a:buNone/>
            </a:pPr>
            <a:r>
              <a:rPr lang="nb-NO" sz="2400" dirty="0"/>
              <a:t>Avvikende behandling </a:t>
            </a:r>
            <a:r>
              <a:rPr lang="nb-NO" sz="2400" dirty="0" smtClean="0"/>
              <a:t>– </a:t>
            </a:r>
            <a:r>
              <a:rPr lang="nb-NO" sz="2400" i="1" dirty="0" smtClean="0"/>
              <a:t>personopplysninger på avveie</a:t>
            </a:r>
          </a:p>
          <a:p>
            <a:pPr marL="457200" lvl="1" indent="0">
              <a:buNone/>
            </a:pPr>
            <a:endParaRPr lang="nb-NO" sz="2000" i="1" dirty="0" smtClean="0"/>
          </a:p>
          <a:p>
            <a:pPr marL="457200" lvl="1" indent="0">
              <a:buNone/>
            </a:pPr>
            <a:r>
              <a:rPr lang="nb-NO" sz="2000" i="1" dirty="0" smtClean="0"/>
              <a:t>Eksempel:</a:t>
            </a:r>
          </a:p>
          <a:p>
            <a:pPr lvl="1">
              <a:buFont typeface="Arial" panose="020B0604020202020204" pitchFamily="34" charset="0"/>
              <a:buChar char="•"/>
            </a:pPr>
            <a:r>
              <a:rPr lang="nb-NO" sz="1800" dirty="0" smtClean="0"/>
              <a:t>Mapper/dokument med feil tilgang i </a:t>
            </a:r>
            <a:r>
              <a:rPr lang="nb-NO" sz="1800" dirty="0" err="1" smtClean="0"/>
              <a:t>Vortex</a:t>
            </a:r>
            <a:endParaRPr lang="nb-NO" sz="1800" dirty="0" smtClean="0"/>
          </a:p>
          <a:p>
            <a:pPr lvl="2">
              <a:buFont typeface="Arial" panose="020B0604020202020204" pitchFamily="34" charset="0"/>
              <a:buChar char="•"/>
            </a:pPr>
            <a:r>
              <a:rPr lang="nb-NO" sz="1400" dirty="0" smtClean="0"/>
              <a:t>Personopplysninger blir lagt ut på åpent nett ved en feil</a:t>
            </a:r>
            <a:endParaRPr lang="nb-NO" sz="1400" dirty="0"/>
          </a:p>
          <a:p>
            <a:pPr lvl="1">
              <a:buFont typeface="Arial" panose="020B0604020202020204" pitchFamily="34" charset="0"/>
              <a:buChar char="•"/>
            </a:pPr>
            <a:r>
              <a:rPr lang="nb-NO" sz="1800" dirty="0"/>
              <a:t>E</a:t>
            </a:r>
            <a:r>
              <a:rPr lang="nb-NO" sz="1800" dirty="0" smtClean="0"/>
              <a:t>post sendt med sensitiv informasjon eller fødselsnummer / feilsendt epost</a:t>
            </a:r>
          </a:p>
          <a:p>
            <a:pPr lvl="1">
              <a:buFont typeface="Arial" panose="020B0604020202020204" pitchFamily="34" charset="0"/>
              <a:buChar char="•"/>
            </a:pPr>
            <a:r>
              <a:rPr lang="nb-NO" sz="1800" dirty="0" smtClean="0"/>
              <a:t>Feil ved saksbehandling i </a:t>
            </a:r>
            <a:r>
              <a:rPr lang="nb-NO" sz="1800" dirty="0" err="1" smtClean="0"/>
              <a:t>ePhorte</a:t>
            </a:r>
            <a:r>
              <a:rPr lang="nb-NO" sz="1800" dirty="0" smtClean="0"/>
              <a:t> </a:t>
            </a:r>
          </a:p>
          <a:p>
            <a:pPr lvl="2">
              <a:buFont typeface="Arial" panose="020B0604020202020204" pitchFamily="34" charset="0"/>
              <a:buChar char="•"/>
            </a:pPr>
            <a:r>
              <a:rPr lang="nb-NO" sz="1400" dirty="0" smtClean="0"/>
              <a:t>Eks. med sak om mistanke om fusk</a:t>
            </a:r>
          </a:p>
          <a:p>
            <a:pPr lvl="1">
              <a:buFont typeface="Arial" panose="020B0604020202020204" pitchFamily="34" charset="0"/>
              <a:buChar char="•"/>
            </a:pPr>
            <a:r>
              <a:rPr lang="nb-NO" sz="2000" dirty="0" smtClean="0"/>
              <a:t>At </a:t>
            </a:r>
            <a:r>
              <a:rPr lang="nb-NO" sz="2000" dirty="0"/>
              <a:t>noen får tilgang til noe de ikke har rett til å få tilgang til...</a:t>
            </a:r>
          </a:p>
          <a:p>
            <a:pPr lvl="1">
              <a:buFont typeface="Arial" panose="020B0604020202020204" pitchFamily="34" charset="0"/>
              <a:buChar char="•"/>
            </a:pPr>
            <a:r>
              <a:rPr lang="nb-NO" sz="2000" dirty="0"/>
              <a:t>At UiO sine ressurser blir brukt til lovbrudd</a:t>
            </a:r>
          </a:p>
          <a:p>
            <a:pPr lvl="2"/>
            <a:r>
              <a:rPr lang="nb-NO" sz="1600" dirty="0"/>
              <a:t>En student bruker UiOs utstyr til å laste ned ulovlig innhold </a:t>
            </a:r>
          </a:p>
          <a:p>
            <a:pPr lvl="2">
              <a:buFont typeface="Arial" panose="020B0604020202020204" pitchFamily="34" charset="0"/>
              <a:buChar char="•"/>
            </a:pPr>
            <a:endParaRPr lang="nb-NO" sz="1800" dirty="0" smtClean="0"/>
          </a:p>
          <a:p>
            <a:endParaRPr lang="nb-NO" dirty="0"/>
          </a:p>
        </p:txBody>
      </p:sp>
    </p:spTree>
    <p:extLst>
      <p:ext uri="{BB962C8B-B14F-4D97-AF65-F5344CB8AC3E}">
        <p14:creationId xmlns:p14="http://schemas.microsoft.com/office/powerpoint/2010/main" val="23750766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solidFill>
                  <a:schemeClr val="accent6"/>
                </a:solidFill>
              </a:rPr>
              <a:t>Hva gjør </a:t>
            </a:r>
            <a:r>
              <a:rPr lang="nb-NO" i="1" dirty="0">
                <a:solidFill>
                  <a:schemeClr val="accent6"/>
                </a:solidFill>
              </a:rPr>
              <a:t>du </a:t>
            </a:r>
            <a:r>
              <a:rPr lang="nb-NO" dirty="0">
                <a:solidFill>
                  <a:schemeClr val="accent6"/>
                </a:solidFill>
              </a:rPr>
              <a:t>når du oppdager/mistenker avvik</a:t>
            </a:r>
            <a:r>
              <a:rPr lang="nb-NO" dirty="0" smtClean="0">
                <a:solidFill>
                  <a:schemeClr val="accent6"/>
                </a:solidFill>
              </a:rPr>
              <a:t>? </a:t>
            </a:r>
            <a:endParaRPr lang="nb-NO" dirty="0">
              <a:solidFill>
                <a:schemeClr val="accent6"/>
              </a:solidFill>
            </a:endParaRPr>
          </a:p>
        </p:txBody>
      </p:sp>
      <p:sp>
        <p:nvSpPr>
          <p:cNvPr id="3" name="Plassholder for innhold 2"/>
          <p:cNvSpPr>
            <a:spLocks noGrp="1"/>
          </p:cNvSpPr>
          <p:nvPr>
            <p:ph idx="1"/>
          </p:nvPr>
        </p:nvSpPr>
        <p:spPr>
          <a:xfrm>
            <a:off x="990600" y="1916832"/>
            <a:ext cx="7696200" cy="4114800"/>
          </a:xfrm>
        </p:spPr>
        <p:txBody>
          <a:bodyPr/>
          <a:lstStyle/>
          <a:p>
            <a:r>
              <a:rPr lang="nb-NO" dirty="0" smtClean="0"/>
              <a:t>Følg </a:t>
            </a:r>
            <a:r>
              <a:rPr lang="nb-NO" dirty="0" smtClean="0">
                <a:hlinkClick r:id="rId3"/>
              </a:rPr>
              <a:t>rutinene</a:t>
            </a:r>
            <a:r>
              <a:rPr lang="nb-NO" dirty="0" smtClean="0"/>
              <a:t> som gjelder for dere</a:t>
            </a:r>
          </a:p>
          <a:p>
            <a:r>
              <a:rPr lang="nb-NO" dirty="0" smtClean="0"/>
              <a:t>Melde </a:t>
            </a:r>
            <a:r>
              <a:rPr lang="nb-NO" dirty="0"/>
              <a:t>fra når nødvendig</a:t>
            </a:r>
          </a:p>
          <a:p>
            <a:pPr lvl="1"/>
            <a:r>
              <a:rPr lang="nb-NO" sz="2000" dirty="0"/>
              <a:t>Linja – nærmeste leder</a:t>
            </a:r>
          </a:p>
          <a:p>
            <a:pPr lvl="1"/>
            <a:r>
              <a:rPr lang="nb-NO" sz="2000" dirty="0">
                <a:hlinkClick r:id="rId4"/>
              </a:rPr>
              <a:t>UiO-</a:t>
            </a:r>
            <a:r>
              <a:rPr lang="nb-NO" sz="2000" dirty="0" err="1">
                <a:hlinkClick r:id="rId4"/>
              </a:rPr>
              <a:t>Cert</a:t>
            </a:r>
            <a:r>
              <a:rPr lang="nb-NO" sz="2000" dirty="0"/>
              <a:t> – UiOs </a:t>
            </a:r>
            <a:r>
              <a:rPr lang="nb-NO" sz="2000" dirty="0" smtClean="0"/>
              <a:t>IT-sikkerhetsgruppe (Computer Security </a:t>
            </a:r>
            <a:r>
              <a:rPr lang="nb-NO" sz="2000" dirty="0" err="1" smtClean="0"/>
              <a:t>Incident</a:t>
            </a:r>
            <a:r>
              <a:rPr lang="nb-NO" sz="2000" dirty="0" smtClean="0"/>
              <a:t> </a:t>
            </a:r>
            <a:r>
              <a:rPr lang="nb-NO" sz="2000" dirty="0" err="1" smtClean="0"/>
              <a:t>Response</a:t>
            </a:r>
            <a:r>
              <a:rPr lang="nb-NO" sz="2000" dirty="0" smtClean="0"/>
              <a:t> Team) </a:t>
            </a:r>
            <a:endParaRPr lang="nb-NO" sz="2000" dirty="0"/>
          </a:p>
          <a:p>
            <a:pPr lvl="1"/>
            <a:r>
              <a:rPr lang="nb-NO" sz="2000" dirty="0"/>
              <a:t>Kopi av varsling til CERT skal til behandlingsansvarlig (</a:t>
            </a:r>
            <a:r>
              <a:rPr lang="nb-NO" sz="2000" dirty="0">
                <a:hlinkClick r:id="rId5"/>
              </a:rPr>
              <a:t>behandlingsansvarlig@uio.no</a:t>
            </a:r>
            <a:r>
              <a:rPr lang="nb-NO" sz="2000" dirty="0" smtClean="0"/>
              <a:t>)</a:t>
            </a:r>
          </a:p>
          <a:p>
            <a:r>
              <a:rPr lang="nb-NO" dirty="0"/>
              <a:t>Informere ansatte/kolleger når </a:t>
            </a:r>
            <a:r>
              <a:rPr lang="nb-NO" dirty="0" smtClean="0"/>
              <a:t>nødvendig</a:t>
            </a:r>
            <a:endParaRPr lang="nb-NO" sz="2000" dirty="0"/>
          </a:p>
          <a:p>
            <a:r>
              <a:rPr lang="nb-NO" dirty="0" smtClean="0"/>
              <a:t>Du skal </a:t>
            </a:r>
            <a:r>
              <a:rPr lang="nb-NO" i="1" dirty="0" smtClean="0"/>
              <a:t>ikke selv </a:t>
            </a:r>
            <a:r>
              <a:rPr lang="nb-NO" dirty="0" smtClean="0"/>
              <a:t>undersøke avviket og dets omfang.</a:t>
            </a:r>
          </a:p>
          <a:p>
            <a:endParaRPr lang="nb-NO" dirty="0"/>
          </a:p>
        </p:txBody>
      </p:sp>
    </p:spTree>
    <p:extLst>
      <p:ext uri="{BB962C8B-B14F-4D97-AF65-F5344CB8AC3E}">
        <p14:creationId xmlns:p14="http://schemas.microsoft.com/office/powerpoint/2010/main" val="694911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990600" y="620688"/>
            <a:ext cx="7696200" cy="1080120"/>
          </a:xfrm>
        </p:spPr>
        <p:txBody>
          <a:bodyPr/>
          <a:lstStyle/>
          <a:p>
            <a:r>
              <a:rPr lang="nb-NO" dirty="0" smtClean="0">
                <a:solidFill>
                  <a:schemeClr val="accent6"/>
                </a:solidFill>
              </a:rPr>
              <a:t>Hva gjør </a:t>
            </a:r>
            <a:r>
              <a:rPr lang="nb-NO" i="1" dirty="0" smtClean="0">
                <a:solidFill>
                  <a:schemeClr val="accent6"/>
                </a:solidFill>
              </a:rPr>
              <a:t>vi </a:t>
            </a:r>
            <a:r>
              <a:rPr lang="nb-NO" dirty="0" smtClean="0">
                <a:solidFill>
                  <a:schemeClr val="accent6"/>
                </a:solidFill>
              </a:rPr>
              <a:t>når vi oppdager/mistenker avvik?</a:t>
            </a:r>
            <a:endParaRPr lang="nb-NO" dirty="0">
              <a:solidFill>
                <a:schemeClr val="accent6"/>
              </a:solidFill>
            </a:endParaRPr>
          </a:p>
        </p:txBody>
      </p:sp>
      <p:sp>
        <p:nvSpPr>
          <p:cNvPr id="3" name="Plassholder for innhold 2"/>
          <p:cNvSpPr>
            <a:spLocks noGrp="1"/>
          </p:cNvSpPr>
          <p:nvPr>
            <p:ph idx="1"/>
          </p:nvPr>
        </p:nvSpPr>
        <p:spPr>
          <a:xfrm>
            <a:off x="990600" y="1628800"/>
            <a:ext cx="7696200" cy="4467200"/>
          </a:xfrm>
        </p:spPr>
        <p:txBody>
          <a:bodyPr/>
          <a:lstStyle/>
          <a:p>
            <a:r>
              <a:rPr lang="nb-NO" sz="2400" dirty="0" smtClean="0"/>
              <a:t>Kartlegging av situasjonen og vurderer /iverksetter tekniske tiltak</a:t>
            </a:r>
          </a:p>
          <a:p>
            <a:pPr lvl="1"/>
            <a:r>
              <a:rPr lang="nb-NO" sz="2000" dirty="0" smtClean="0"/>
              <a:t>Eks. fjerner tilganger og kartlegger hvem som har aksessert informasjonen</a:t>
            </a:r>
          </a:p>
          <a:p>
            <a:r>
              <a:rPr lang="nb-NO" sz="2400" dirty="0" smtClean="0"/>
              <a:t>Behandlingsansvarlig vurderer henvendelsen og hvem som skal kontaktes</a:t>
            </a:r>
          </a:p>
          <a:p>
            <a:r>
              <a:rPr lang="nb-NO" sz="2400" dirty="0" smtClean="0"/>
              <a:t>Informasjon til de registrerte (særlig de som er rammet av avviket)</a:t>
            </a:r>
          </a:p>
          <a:p>
            <a:r>
              <a:rPr lang="nb-NO" sz="2400" dirty="0" smtClean="0"/>
              <a:t>Rapport sendes til personvernombudet som vurderer om Datatilsynet skal varsles</a:t>
            </a:r>
            <a:endParaRPr lang="nb-NO" sz="2400" dirty="0"/>
          </a:p>
        </p:txBody>
      </p:sp>
    </p:spTree>
    <p:extLst>
      <p:ext uri="{BB962C8B-B14F-4D97-AF65-F5344CB8AC3E}">
        <p14:creationId xmlns:p14="http://schemas.microsoft.com/office/powerpoint/2010/main" val="30375327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algn="ctr"/>
            <a:r>
              <a:rPr lang="nb-NO" dirty="0" smtClean="0">
                <a:solidFill>
                  <a:schemeClr val="accent6"/>
                </a:solidFill>
              </a:rPr>
              <a:t>Kontaktinformasjon</a:t>
            </a:r>
            <a:endParaRPr lang="nb-NO" dirty="0">
              <a:solidFill>
                <a:schemeClr val="accent6"/>
              </a:solidFill>
            </a:endParaRPr>
          </a:p>
        </p:txBody>
      </p:sp>
      <p:sp>
        <p:nvSpPr>
          <p:cNvPr id="3" name="Plassholder for innhold 2"/>
          <p:cNvSpPr>
            <a:spLocks noGrp="1"/>
          </p:cNvSpPr>
          <p:nvPr>
            <p:ph idx="1"/>
          </p:nvPr>
        </p:nvSpPr>
        <p:spPr/>
        <p:txBody>
          <a:bodyPr/>
          <a:lstStyle/>
          <a:p>
            <a:pPr marL="0" indent="0">
              <a:buNone/>
            </a:pPr>
            <a:endParaRPr lang="nb-NO" dirty="0" smtClean="0"/>
          </a:p>
          <a:p>
            <a:pPr marL="0" indent="0" algn="ctr">
              <a:buNone/>
            </a:pPr>
            <a:r>
              <a:rPr lang="nb-NO" dirty="0">
                <a:hlinkClick r:id="rId3"/>
              </a:rPr>
              <a:t>j</a:t>
            </a:r>
            <a:r>
              <a:rPr lang="nb-NO" dirty="0" smtClean="0">
                <a:hlinkClick r:id="rId3"/>
              </a:rPr>
              <a:t>uristene@usit.uio.no</a:t>
            </a:r>
            <a:endParaRPr lang="nb-NO" dirty="0" smtClean="0"/>
          </a:p>
          <a:p>
            <a:pPr marL="0" indent="0" algn="ctr">
              <a:buNone/>
            </a:pPr>
            <a:endParaRPr lang="nb-NO" dirty="0"/>
          </a:p>
        </p:txBody>
      </p:sp>
    </p:spTree>
    <p:extLst>
      <p:ext uri="{BB962C8B-B14F-4D97-AF65-F5344CB8AC3E}">
        <p14:creationId xmlns:p14="http://schemas.microsoft.com/office/powerpoint/2010/main" val="2484247962"/>
      </p:ext>
    </p:extLst>
  </p:cSld>
  <p:clrMapOvr>
    <a:masterClrMapping/>
  </p:clrMapOvr>
  <p:timing>
    <p:tnLst>
      <p:par>
        <p:cTn id="1" dur="indefinite" restart="never" nodeType="tmRoot"/>
      </p:par>
    </p:tnLst>
  </p:timing>
</p:sld>
</file>

<file path=ppt/theme/theme1.xml><?xml version="1.0" encoding="utf-8"?>
<a:theme xmlns:a="http://schemas.openxmlformats.org/drawingml/2006/main" name="usit2">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18054</TotalTime>
  <Words>1539</Words>
  <Application>Microsoft Office PowerPoint</Application>
  <PresentationFormat>On-screen Show (4:3)</PresentationFormat>
  <Paragraphs>265</Paragraphs>
  <Slides>21</Slides>
  <Notes>18</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usit2</vt:lpstr>
      <vt:lpstr>Personvern i arbeidshverdagen</vt:lpstr>
      <vt:lpstr>Hva er personvern?</vt:lpstr>
      <vt:lpstr>Hva er personopplysninger?</vt:lpstr>
      <vt:lpstr>Behandling av personopplysninger</vt:lpstr>
      <vt:lpstr>PowerPoint Presentation</vt:lpstr>
      <vt:lpstr>Vilkår og grunnkrav </vt:lpstr>
      <vt:lpstr>Hvorfor er personvern viktig for dere i arbeidet?</vt:lpstr>
      <vt:lpstr>Hvem har ansvar?</vt:lpstr>
      <vt:lpstr>Eksempler på lokale behandlinger:  </vt:lpstr>
      <vt:lpstr>Vortex – «saksbehandling» på uio.no</vt:lpstr>
      <vt:lpstr>Uttrekk fra administrative system </vt:lpstr>
      <vt:lpstr>Innmelding av administrative behandlinger av personopplysninger </vt:lpstr>
      <vt:lpstr>Bruk av epost i arbeidshverdagen</vt:lpstr>
      <vt:lpstr>Bruk av epost forts.</vt:lpstr>
      <vt:lpstr>Bruk av epost forts. </vt:lpstr>
      <vt:lpstr>Bruk av skjema til innsamling av data</vt:lpstr>
      <vt:lpstr>Hvordan tenke personvern på arbeidsplassen?</vt:lpstr>
      <vt:lpstr>Hva er avvik?</vt:lpstr>
      <vt:lpstr>Hva gjør du når du oppdager/mistenker avvik? </vt:lpstr>
      <vt:lpstr>Hva gjør vi når vi oppdager/mistenker avvik?</vt:lpstr>
      <vt:lpstr>Kontaktinformasjon</vt:lpstr>
    </vt:vector>
  </TitlesOfParts>
  <Company>UiO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Personopplysninger og UiO-rutiner</dc:title>
  <dc:creator>Morten Opsal, rådgiver</dc:creator>
  <cp:lastModifiedBy>kyrre</cp:lastModifiedBy>
  <cp:revision>182</cp:revision>
  <cp:lastPrinted>2015-02-22T17:18:24Z</cp:lastPrinted>
  <dcterms:created xsi:type="dcterms:W3CDTF">2007-06-19T08:26:46Z</dcterms:created>
  <dcterms:modified xsi:type="dcterms:W3CDTF">2015-04-29T08:06:34Z</dcterms:modified>
</cp:coreProperties>
</file>