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9" r:id="rId3"/>
    <p:sldId id="258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021" autoAdjust="0"/>
  </p:normalViewPr>
  <p:slideViewPr>
    <p:cSldViewPr>
      <p:cViewPr>
        <p:scale>
          <a:sx n="76" d="100"/>
          <a:sy n="76" d="100"/>
        </p:scale>
        <p:origin x="-2028" y="-51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96CA69-8CB8-6A47-82C3-6A0F2BDEBC7E}" type="datetime1">
              <a:rPr lang="nb-NO"/>
              <a:pPr>
                <a:defRPr/>
              </a:pPr>
              <a:t>07.04.2014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35F71D7-853D-3A46-93BE-6980DB6B9B3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6099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BD453FA-84A3-5041-A796-F32BF5015898}" type="datetime1">
              <a:rPr lang="nb-NO"/>
              <a:pPr>
                <a:defRPr/>
              </a:pPr>
              <a:t>07.04.2014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DC78934-67B8-7D4A-B59B-945A4C5A287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2915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nb-NO" baseline="0" dirty="0" smtClean="0"/>
          </a:p>
          <a:p>
            <a:pPr marL="171450" indent="-171450">
              <a:buFont typeface="Arial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2000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Arial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564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271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4774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497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962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9D5212-68F6-6B41-A628-5E94DE2543F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995D52-AF4E-324C-BACA-ADD0742FA81A}" type="datetime1">
              <a:rPr lang="nb-NO"/>
              <a:pPr>
                <a:defRPr/>
              </a:pPr>
              <a:t>07.04.2014</a:t>
            </a:fld>
            <a:endParaRPr lang="nb-NO" dirty="0"/>
          </a:p>
        </p:txBody>
      </p:sp>
      <p:pic>
        <p:nvPicPr>
          <p:cNvPr id="1031" name="Picture 10" descr="UiO_Humanistiske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0956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f.uio.no/for-ansatte/aktuelt/saker/2013/mot-ny-master-europeisk-kultur.html" TargetMode="External"/><Relationship Id="rId7" Type="http://schemas.openxmlformats.org/officeDocument/2006/relationships/hyperlink" Target="http://www.hf.uio.no/for-ansatte/aktuelt/saker/2012/tupac.html" TargetMode="External"/><Relationship Id="rId2" Type="http://schemas.openxmlformats.org/officeDocument/2006/relationships/hyperlink" Target="http://www.hf.uio.no/for-ansatte/aktuelt/saker/2013/sokertall-201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f.uio.no/for-ansatte/aktuelt/saker/2012/lektor.html" TargetMode="External"/><Relationship Id="rId5" Type="http://schemas.openxmlformats.org/officeDocument/2006/relationships/hyperlink" Target="http://www.hf.uio.no/for-ansatte/aktuelt/saker/2012/signatur.html" TargetMode="External"/><Relationship Id="rId4" Type="http://schemas.openxmlformats.org/officeDocument/2006/relationships/hyperlink" Target="http://www.hf.uio.no/for-ansatte/aktuelt/saker/2013/stilfull-bacheloravslutning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Sosiale medier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Alle fakulteter og museer bruker </a:t>
            </a:r>
            <a:r>
              <a:rPr lang="nb-NO" dirty="0" err="1" smtClean="0"/>
              <a:t>some</a:t>
            </a:r>
            <a:endParaRPr lang="nb-NO" dirty="0" smtClean="0"/>
          </a:p>
          <a:p>
            <a:pPr eaLnBrk="1" hangingPunct="1"/>
            <a:r>
              <a:rPr lang="nb-NO" dirty="0" smtClean="0"/>
              <a:t>6 av 7 HF-institutter bruker </a:t>
            </a:r>
            <a:r>
              <a:rPr lang="nb-NO" dirty="0" err="1" smtClean="0"/>
              <a:t>Facebook</a:t>
            </a:r>
            <a:r>
              <a:rPr lang="nb-NO" dirty="0" smtClean="0"/>
              <a:t> eller </a:t>
            </a:r>
            <a:r>
              <a:rPr lang="nb-NO" dirty="0" err="1" smtClean="0"/>
              <a:t>Twitter</a:t>
            </a:r>
            <a:endParaRPr lang="nb-NO" dirty="0" smtClean="0"/>
          </a:p>
          <a:p>
            <a:pPr eaLnBrk="1" hangingPunct="1"/>
            <a:r>
              <a:rPr lang="nb-NO" dirty="0" smtClean="0"/>
              <a:t>Fakultetsstyret anbefaler fakultetskonti</a:t>
            </a:r>
          </a:p>
          <a:p>
            <a:pPr eaLnBrk="1" hangingPunct="1"/>
            <a:r>
              <a:rPr lang="nb-NO" dirty="0" smtClean="0"/>
              <a:t>Moderat rekkevidde</a:t>
            </a:r>
          </a:p>
          <a:p>
            <a:pPr eaLnBrk="1" hangingPunct="1"/>
            <a:r>
              <a:rPr lang="nb-NO" dirty="0" smtClean="0"/>
              <a:t>UiO sentralt legger 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Forberedelser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Andres erfaringer</a:t>
            </a:r>
          </a:p>
          <a:p>
            <a:r>
              <a:rPr lang="nb-NO" dirty="0" smtClean="0"/>
              <a:t>Hvorfor og hvem</a:t>
            </a:r>
          </a:p>
          <a:p>
            <a:r>
              <a:rPr lang="nb-NO" dirty="0" smtClean="0"/>
              <a:t>Redaksjonsplan og redaksjon</a:t>
            </a:r>
          </a:p>
          <a:p>
            <a:r>
              <a:rPr lang="nb-NO" dirty="0" smtClean="0"/>
              <a:t>Stilguide</a:t>
            </a:r>
          </a:p>
          <a:p>
            <a:r>
              <a:rPr lang="nb-NO" dirty="0" smtClean="0"/>
              <a:t>Grafisk</a:t>
            </a:r>
          </a:p>
          <a:p>
            <a:r>
              <a:rPr lang="nb-NO" dirty="0"/>
              <a:t>Følge opp resultater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168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Innspill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Kanaler</a:t>
            </a:r>
          </a:p>
          <a:p>
            <a:r>
              <a:rPr lang="nb-NO" dirty="0" smtClean="0"/>
              <a:t>Innhold</a:t>
            </a:r>
          </a:p>
          <a:p>
            <a:r>
              <a:rPr lang="nb-NO" dirty="0" smtClean="0"/>
              <a:t>Annet?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071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Tall og analyser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Søkertallene</a:t>
            </a:r>
          </a:p>
          <a:p>
            <a:pPr lvl="0"/>
            <a:r>
              <a:rPr lang="nb-NO" dirty="0"/>
              <a:t>Frafall</a:t>
            </a:r>
          </a:p>
          <a:p>
            <a:pPr lvl="0"/>
            <a:r>
              <a:rPr lang="nb-NO" dirty="0"/>
              <a:t>Fusk</a:t>
            </a:r>
          </a:p>
          <a:p>
            <a:pPr lvl="0"/>
            <a:r>
              <a:rPr lang="nb-NO" dirty="0"/>
              <a:t>Klager på eksamen</a:t>
            </a:r>
          </a:p>
          <a:p>
            <a:pPr lvl="0"/>
            <a:r>
              <a:rPr lang="nb-NO" dirty="0"/>
              <a:t>Utveksling</a:t>
            </a:r>
          </a:p>
          <a:p>
            <a:pPr lvl="0"/>
            <a:r>
              <a:rPr lang="nb-NO" dirty="0"/>
              <a:t>Studenter i praksis eller Vitenskapsbutikken</a:t>
            </a:r>
          </a:p>
          <a:p>
            <a:pPr lvl="0"/>
            <a:r>
              <a:rPr lang="nb-NO" dirty="0"/>
              <a:t>Besøk i HF-studieinfo</a:t>
            </a:r>
          </a:p>
          <a:p>
            <a:pPr lvl="0"/>
            <a:r>
              <a:rPr lang="nb-NO" dirty="0"/>
              <a:t>Annet? For eksempel noe dere gjør jevnlig?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76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Kontekst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r>
              <a:rPr lang="nb-NO" kern="1200" dirty="0">
                <a:ea typeface="ＭＳ Ｐゴシック" charset="-128"/>
                <a:cs typeface="ＭＳ Ｐゴシック" charset="-128"/>
              </a:rPr>
              <a:t>Sammenligne med tidligere år eller andre fakulteter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nb-NO" kern="1200" dirty="0">
                <a:ea typeface="ＭＳ Ｐゴシック" charset="-128"/>
                <a:cs typeface="ＭＳ Ｐゴシック" charset="-128"/>
              </a:rPr>
              <a:t>Vis grunner til framgang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nb-NO" kern="1200" dirty="0">
                <a:ea typeface="ＭＳ Ｐゴシック" charset="-128"/>
                <a:cs typeface="ＭＳ Ｐゴシック" charset="-128"/>
              </a:rPr>
              <a:t>Hvilke tiltak som er aktuelle når resultatene er dårlige, eller mål framover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nb-NO" kern="1200" dirty="0">
                <a:ea typeface="ＭＳ Ｐゴシック" charset="-128"/>
                <a:cs typeface="ＭＳ Ｐゴシック" charset="-128"/>
              </a:rPr>
              <a:t>Noen som kan uttale seg?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010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Andre saker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/>
              <a:t>God praksis</a:t>
            </a:r>
          </a:p>
          <a:p>
            <a:pPr lvl="0"/>
            <a:r>
              <a:rPr lang="nb-NO" sz="2000" dirty="0"/>
              <a:t>Vellykkede studiekvalitetstiltak </a:t>
            </a:r>
            <a:r>
              <a:rPr lang="nb-NO" sz="2000" dirty="0" smtClean="0"/>
              <a:t>på instituttene</a:t>
            </a: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Arrangementer</a:t>
            </a:r>
          </a:p>
          <a:p>
            <a:pPr lvl="0"/>
            <a:r>
              <a:rPr lang="nb-NO" sz="2000" dirty="0"/>
              <a:t>Varsle om arrangementer som mange kan/bør delta på</a:t>
            </a:r>
          </a:p>
          <a:p>
            <a:pPr lvl="0"/>
            <a:r>
              <a:rPr lang="nb-NO" sz="2000" dirty="0"/>
              <a:t>Journalistiske saker fra arrangementer som nettopp er </a:t>
            </a:r>
            <a:r>
              <a:rPr lang="nb-NO" sz="2000" dirty="0" smtClean="0"/>
              <a:t>holdt</a:t>
            </a: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Nyheter</a:t>
            </a:r>
          </a:p>
          <a:p>
            <a:pPr lvl="0"/>
            <a:r>
              <a:rPr lang="nb-NO" sz="2000" dirty="0"/>
              <a:t>Nye studietilbud</a:t>
            </a:r>
          </a:p>
          <a:p>
            <a:pPr lvl="0"/>
            <a:r>
              <a:rPr lang="nb-NO" sz="2000" dirty="0"/>
              <a:t>Nye krav eller rutiner som angår </a:t>
            </a:r>
            <a:r>
              <a:rPr lang="nb-NO" sz="2000" dirty="0" smtClean="0"/>
              <a:t>mange</a:t>
            </a:r>
          </a:p>
          <a:p>
            <a:pPr marL="0" lvl="0" indent="0">
              <a:buNone/>
            </a:pPr>
            <a:endParaRPr lang="nb-NO" sz="2000" dirty="0"/>
          </a:p>
          <a:p>
            <a:pPr marL="0" lvl="0" indent="0">
              <a:buNone/>
            </a:pPr>
            <a:r>
              <a:rPr lang="nb-NO" sz="2000" dirty="0" smtClean="0"/>
              <a:t>Tips oss – også om navn til faste spalter!</a:t>
            </a:r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2781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Topp 3 i 2013</a:t>
            </a:r>
            <a:endParaRPr lang="nb-NO" sz="2400" dirty="0" smtClean="0">
              <a:hlinkClick r:id="rId2"/>
            </a:endParaRPr>
          </a:p>
          <a:p>
            <a:r>
              <a:rPr lang="nb-NO" sz="2400" dirty="0" smtClean="0">
                <a:hlinkClick r:id="rId2"/>
              </a:rPr>
              <a:t>Søkertallene er klare</a:t>
            </a:r>
            <a:r>
              <a:rPr lang="nb-NO" sz="2400" dirty="0" smtClean="0"/>
              <a:t>: 320 besøk</a:t>
            </a:r>
          </a:p>
          <a:p>
            <a:r>
              <a:rPr lang="nb-NO" sz="2400" dirty="0" smtClean="0">
                <a:hlinkClick r:id="rId3"/>
              </a:rPr>
              <a:t>Mot en ny master i europeisk kultur</a:t>
            </a:r>
            <a:r>
              <a:rPr lang="nb-NO" sz="2400" dirty="0" smtClean="0"/>
              <a:t>: 292</a:t>
            </a:r>
          </a:p>
          <a:p>
            <a:r>
              <a:rPr lang="nb-NO" sz="2400" dirty="0" smtClean="0">
                <a:hlinkClick r:id="rId4"/>
              </a:rPr>
              <a:t>Stilfull bacheloravslutning</a:t>
            </a:r>
            <a:r>
              <a:rPr lang="nb-NO" sz="2400" dirty="0" smtClean="0"/>
              <a:t>: 245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Topp 3 i 2012</a:t>
            </a:r>
          </a:p>
          <a:p>
            <a:r>
              <a:rPr lang="nb-NO" sz="2400" dirty="0" smtClean="0">
                <a:hlinkClick r:id="rId5"/>
              </a:rPr>
              <a:t>Med trippel signatur</a:t>
            </a:r>
            <a:r>
              <a:rPr lang="nb-NO" sz="2400" dirty="0" smtClean="0"/>
              <a:t>: 320 besøk</a:t>
            </a:r>
          </a:p>
          <a:p>
            <a:r>
              <a:rPr lang="nb-NO" sz="2400" dirty="0" smtClean="0">
                <a:hlinkClick r:id="rId6"/>
              </a:rPr>
              <a:t>Lektorsamarbeid gir resultater</a:t>
            </a:r>
            <a:r>
              <a:rPr lang="nb-NO" sz="2400" dirty="0" smtClean="0"/>
              <a:t>: 191</a:t>
            </a:r>
          </a:p>
          <a:p>
            <a:r>
              <a:rPr lang="nb-NO" sz="2400" dirty="0" smtClean="0">
                <a:hlinkClick r:id="rId7"/>
              </a:rPr>
              <a:t>Hiphop blir kulturhistorie</a:t>
            </a:r>
            <a:r>
              <a:rPr lang="nb-NO" sz="2400" dirty="0" smtClean="0"/>
              <a:t>: 173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8254275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191</Words>
  <Application>Microsoft Office PowerPoint</Application>
  <PresentationFormat>On-screen Show (4:3)</PresentationFormat>
  <Paragraphs>52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Sosiale medier</vt:lpstr>
      <vt:lpstr>Forberedelser</vt:lpstr>
      <vt:lpstr>Innspill</vt:lpstr>
      <vt:lpstr>Tall og analyser</vt:lpstr>
      <vt:lpstr>Kontekst</vt:lpstr>
      <vt:lpstr>Andre saker</vt:lpstr>
      <vt:lpstr>Eksempler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kyrre</cp:lastModifiedBy>
  <cp:revision>52</cp:revision>
  <dcterms:created xsi:type="dcterms:W3CDTF">2011-01-18T09:41:58Z</dcterms:created>
  <dcterms:modified xsi:type="dcterms:W3CDTF">2014-04-07T12:21:31Z</dcterms:modified>
</cp:coreProperties>
</file>