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4"/>
  </p:sldMasterIdLst>
  <p:notesMasterIdLst>
    <p:notesMasterId r:id="rId17"/>
  </p:notesMasterIdLst>
  <p:handoutMasterIdLst>
    <p:handoutMasterId r:id="rId18"/>
  </p:handoutMasterIdLst>
  <p:sldIdLst>
    <p:sldId id="2147483246" r:id="rId5"/>
    <p:sldId id="2134805789" r:id="rId6"/>
    <p:sldId id="2134805810" r:id="rId7"/>
    <p:sldId id="2147483248" r:id="rId8"/>
    <p:sldId id="2147483249" r:id="rId9"/>
    <p:sldId id="2147483254" r:id="rId10"/>
    <p:sldId id="2147483253" r:id="rId11"/>
    <p:sldId id="2147483256" r:id="rId12"/>
    <p:sldId id="2147483260" r:id="rId13"/>
    <p:sldId id="2147483258" r:id="rId14"/>
    <p:sldId id="2134805805" r:id="rId15"/>
    <p:sldId id="2134805806" r:id="rId16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000"/>
    <a:srgbClr val="020000"/>
    <a:srgbClr val="010000"/>
    <a:srgbClr val="CEFFDF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FDC4A33-1537-436E-93E3-819929F8B7FF}" v="1" dt="2026-01-27T08:42:46.260"/>
    <p1510:client id="{BEAAB406-3468-423C-AE0B-1EC3227448FC}" v="4" dt="2026-01-27T08:37:54.50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tags" Target="tags/tag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e Jacobsen" userId="498d9b47-21b6-4dce-913e-7ca0fe31a0ee" providerId="ADAL" clId="{BACFCD13-3163-4D61-A945-FF36C9E82D90}"/>
    <pc:docChg chg="modSld">
      <pc:chgData name="Julie Jacobsen" userId="498d9b47-21b6-4dce-913e-7ca0fe31a0ee" providerId="ADAL" clId="{BACFCD13-3163-4D61-A945-FF36C9E82D90}" dt="2026-01-27T08:42:46.261" v="0" actId="20577"/>
      <pc:docMkLst>
        <pc:docMk/>
      </pc:docMkLst>
      <pc:sldChg chg="modSp mod">
        <pc:chgData name="Julie Jacobsen" userId="498d9b47-21b6-4dce-913e-7ca0fe31a0ee" providerId="ADAL" clId="{BACFCD13-3163-4D61-A945-FF36C9E82D90}" dt="2026-01-27T08:42:46.261" v="0" actId="20577"/>
        <pc:sldMkLst>
          <pc:docMk/>
          <pc:sldMk cId="1572950887" sldId="2147483254"/>
        </pc:sldMkLst>
        <pc:spChg chg="mod">
          <ac:chgData name="Julie Jacobsen" userId="498d9b47-21b6-4dce-913e-7ca0fe31a0ee" providerId="ADAL" clId="{BACFCD13-3163-4D61-A945-FF36C9E82D90}" dt="2026-01-27T08:42:46.261" v="0" actId="20577"/>
          <ac:spMkLst>
            <pc:docMk/>
            <pc:sldMk cId="1572950887" sldId="2147483254"/>
            <ac:spMk id="5" creationId="{546D16BB-699D-3E68-B64A-C957B338916A}"/>
          </ac:spMkLst>
        </pc:spChg>
      </pc:sldChg>
    </pc:docChg>
  </pc:docChgLst>
  <pc:docChgLst>
    <pc:chgData name="Julie Jacobsen" userId="S::julja@uio.no::498d9b47-21b6-4dce-913e-7ca0fe31a0ee" providerId="AD" clId="Web-{BEAAB406-3468-423C-AE0B-1EC3227448FC}"/>
    <pc:docChg chg="modSld">
      <pc:chgData name="Julie Jacobsen" userId="S::julja@uio.no::498d9b47-21b6-4dce-913e-7ca0fe31a0ee" providerId="AD" clId="Web-{BEAAB406-3468-423C-AE0B-1EC3227448FC}" dt="2026-01-27T08:37:54.500" v="3" actId="20577"/>
      <pc:docMkLst>
        <pc:docMk/>
      </pc:docMkLst>
      <pc:sldChg chg="modSp">
        <pc:chgData name="Julie Jacobsen" userId="S::julja@uio.no::498d9b47-21b6-4dce-913e-7ca0fe31a0ee" providerId="AD" clId="Web-{BEAAB406-3468-423C-AE0B-1EC3227448FC}" dt="2026-01-27T08:37:43.343" v="1" actId="20577"/>
        <pc:sldMkLst>
          <pc:docMk/>
          <pc:sldMk cId="1980632536" sldId="2147483249"/>
        </pc:sldMkLst>
        <pc:spChg chg="mod">
          <ac:chgData name="Julie Jacobsen" userId="S::julja@uio.no::498d9b47-21b6-4dce-913e-7ca0fe31a0ee" providerId="AD" clId="Web-{BEAAB406-3468-423C-AE0B-1EC3227448FC}" dt="2026-01-27T08:37:43.343" v="1" actId="20577"/>
          <ac:spMkLst>
            <pc:docMk/>
            <pc:sldMk cId="1980632536" sldId="2147483249"/>
            <ac:spMk id="5" creationId="{0DE90421-E98D-D9EF-D45B-A676BE6F1EEB}"/>
          </ac:spMkLst>
        </pc:spChg>
      </pc:sldChg>
      <pc:sldChg chg="modSp">
        <pc:chgData name="Julie Jacobsen" userId="S::julja@uio.no::498d9b47-21b6-4dce-913e-7ca0fe31a0ee" providerId="AD" clId="Web-{BEAAB406-3468-423C-AE0B-1EC3227448FC}" dt="2026-01-27T08:37:54.500" v="3" actId="20577"/>
        <pc:sldMkLst>
          <pc:docMk/>
          <pc:sldMk cId="1572950887" sldId="2147483254"/>
        </pc:sldMkLst>
        <pc:spChg chg="mod">
          <ac:chgData name="Julie Jacobsen" userId="S::julja@uio.no::498d9b47-21b6-4dce-913e-7ca0fe31a0ee" providerId="AD" clId="Web-{BEAAB406-3468-423C-AE0B-1EC3227448FC}" dt="2026-01-27T08:37:54.500" v="3" actId="20577"/>
          <ac:spMkLst>
            <pc:docMk/>
            <pc:sldMk cId="1572950887" sldId="2147483254"/>
            <ac:spMk id="5" creationId="{546D16BB-699D-3E68-B64A-C957B338916A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2DE9694-6B27-4092-984B-814D0BF661A4}" type="doc">
      <dgm:prSet loTypeId="urn:microsoft.com/office/officeart/2005/8/layout/process3" loCatId="process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nb-NO"/>
        </a:p>
      </dgm:t>
    </dgm:pt>
    <dgm:pt modelId="{1499CFEC-AA74-487D-BFF4-EBEFF3A074EF}">
      <dgm:prSet phldrT="[Tekst]"/>
      <dgm:spPr/>
      <dgm:t>
        <a:bodyPr/>
        <a:lstStyle/>
        <a:p>
          <a:r>
            <a:rPr lang="nb-NO"/>
            <a:t>Utvikling av verktøy for prosessforbedring</a:t>
          </a:r>
        </a:p>
      </dgm:t>
    </dgm:pt>
    <dgm:pt modelId="{514120BE-50D5-4732-9BE6-E8C8789511B9}" type="parTrans" cxnId="{B45FF58B-FC5F-4EC7-AB84-25A59643EB60}">
      <dgm:prSet/>
      <dgm:spPr/>
      <dgm:t>
        <a:bodyPr/>
        <a:lstStyle/>
        <a:p>
          <a:endParaRPr lang="nb-NO"/>
        </a:p>
      </dgm:t>
    </dgm:pt>
    <dgm:pt modelId="{7DBB8F59-7D18-4D2F-9DA9-C6AE098CC9E1}" type="sibTrans" cxnId="{B45FF58B-FC5F-4EC7-AB84-25A59643EB60}">
      <dgm:prSet/>
      <dgm:spPr/>
      <dgm:t>
        <a:bodyPr/>
        <a:lstStyle/>
        <a:p>
          <a:endParaRPr lang="nb-NO"/>
        </a:p>
      </dgm:t>
    </dgm:pt>
    <dgm:pt modelId="{00F4B4CC-605B-4480-837D-6D8C94DDB9A4}">
      <dgm:prSet phldrT="[Tekst]"/>
      <dgm:spPr/>
      <dgm:t>
        <a:bodyPr/>
        <a:lstStyle/>
        <a:p>
          <a:r>
            <a:rPr lang="nb-NO"/>
            <a:t>Testing av verktøyene i seks definerte prosesser</a:t>
          </a:r>
        </a:p>
      </dgm:t>
    </dgm:pt>
    <dgm:pt modelId="{0D930E27-B433-4F22-BF82-E686BA6CEC22}" type="parTrans" cxnId="{FA0099C7-B2BA-446A-8EB3-7C7C586E628D}">
      <dgm:prSet/>
      <dgm:spPr/>
      <dgm:t>
        <a:bodyPr/>
        <a:lstStyle/>
        <a:p>
          <a:endParaRPr lang="nb-NO"/>
        </a:p>
      </dgm:t>
    </dgm:pt>
    <dgm:pt modelId="{ED72391C-2147-43C3-A756-34A7D1019046}" type="sibTrans" cxnId="{FA0099C7-B2BA-446A-8EB3-7C7C586E628D}">
      <dgm:prSet/>
      <dgm:spPr/>
      <dgm:t>
        <a:bodyPr/>
        <a:lstStyle/>
        <a:p>
          <a:endParaRPr lang="nb-NO"/>
        </a:p>
      </dgm:t>
    </dgm:pt>
    <dgm:pt modelId="{A3DE1B6A-A0D1-4D3A-B61D-52F0A7F1BC66}">
      <dgm:prSet phldrT="[Tekst]"/>
      <dgm:spPr/>
      <dgm:t>
        <a:bodyPr/>
        <a:lstStyle/>
        <a:p>
          <a:r>
            <a:rPr lang="nb-NO"/>
            <a:t>Styringsgruppen setter retning og styrer utviklingen av arbeidet</a:t>
          </a:r>
        </a:p>
      </dgm:t>
    </dgm:pt>
    <dgm:pt modelId="{C27B69D3-88F1-4DFA-AC2E-2F241B6EBF36}" type="parTrans" cxnId="{6F48FC27-C1C8-4ACE-A1FE-03A326EC3437}">
      <dgm:prSet/>
      <dgm:spPr/>
      <dgm:t>
        <a:bodyPr/>
        <a:lstStyle/>
        <a:p>
          <a:endParaRPr lang="nb-NO"/>
        </a:p>
      </dgm:t>
    </dgm:pt>
    <dgm:pt modelId="{EEB4293F-89D2-49E6-9418-A29A31CA9DBD}" type="sibTrans" cxnId="{6F48FC27-C1C8-4ACE-A1FE-03A326EC3437}">
      <dgm:prSet/>
      <dgm:spPr/>
      <dgm:t>
        <a:bodyPr/>
        <a:lstStyle/>
        <a:p>
          <a:endParaRPr lang="nb-NO"/>
        </a:p>
      </dgm:t>
    </dgm:pt>
    <dgm:pt modelId="{F7E43E69-F545-4905-A468-684F9250DDD8}">
      <dgm:prSet/>
      <dgm:spPr/>
      <dgm:t>
        <a:bodyPr/>
        <a:lstStyle/>
        <a:p>
          <a:r>
            <a:rPr lang="nb-NO"/>
            <a:t>Justering av verktøyene til de fungere i henhold til ønsket bruk </a:t>
          </a:r>
        </a:p>
      </dgm:t>
    </dgm:pt>
    <dgm:pt modelId="{72EA2B4C-58C1-42B9-8EDF-B78966DADA65}" type="parTrans" cxnId="{7F924C7F-32B2-4D04-89B9-0160E5CDD45A}">
      <dgm:prSet/>
      <dgm:spPr/>
      <dgm:t>
        <a:bodyPr/>
        <a:lstStyle/>
        <a:p>
          <a:endParaRPr lang="nb-NO"/>
        </a:p>
      </dgm:t>
    </dgm:pt>
    <dgm:pt modelId="{358DA7FB-0C71-4AE7-B71A-F3DA15E2F1BE}" type="sibTrans" cxnId="{7F924C7F-32B2-4D04-89B9-0160E5CDD45A}">
      <dgm:prSet/>
      <dgm:spPr/>
      <dgm:t>
        <a:bodyPr/>
        <a:lstStyle/>
        <a:p>
          <a:endParaRPr lang="nb-NO"/>
        </a:p>
      </dgm:t>
    </dgm:pt>
    <dgm:pt modelId="{23FEF8A2-3D76-4114-AF28-FA137267FCD0}">
      <dgm:prSet/>
      <dgm:spPr/>
      <dgm:t>
        <a:bodyPr/>
        <a:lstStyle/>
        <a:p>
          <a:r>
            <a:rPr lang="nb-NO"/>
            <a:t>Sette arbeidet ut i linjen</a:t>
          </a:r>
        </a:p>
      </dgm:t>
    </dgm:pt>
    <dgm:pt modelId="{0A5AFE8A-C6D2-4968-8F2A-22FFB411BE2E}" type="parTrans" cxnId="{0223FE80-294A-4F91-B0B8-74B31C395A72}">
      <dgm:prSet/>
      <dgm:spPr/>
      <dgm:t>
        <a:bodyPr/>
        <a:lstStyle/>
        <a:p>
          <a:endParaRPr lang="nb-NO"/>
        </a:p>
      </dgm:t>
    </dgm:pt>
    <dgm:pt modelId="{C3677E9A-8A77-4978-8789-97F9707FABFB}" type="sibTrans" cxnId="{0223FE80-294A-4F91-B0B8-74B31C395A72}">
      <dgm:prSet/>
      <dgm:spPr/>
      <dgm:t>
        <a:bodyPr/>
        <a:lstStyle/>
        <a:p>
          <a:endParaRPr lang="nb-NO"/>
        </a:p>
      </dgm:t>
    </dgm:pt>
    <dgm:pt modelId="{8637992F-E25A-4F16-8864-AE0759D98023}">
      <dgm:prSet/>
      <dgm:spPr/>
      <dgm:t>
        <a:bodyPr/>
        <a:lstStyle/>
        <a:p>
          <a:r>
            <a:rPr lang="nb-NO"/>
            <a:t>Samarbeid med TUT, prosesseier, prosessteam og andre relevante aktører</a:t>
          </a:r>
        </a:p>
      </dgm:t>
    </dgm:pt>
    <dgm:pt modelId="{16A97895-BEE9-41F6-95C8-D878D1A1C3C0}" type="parTrans" cxnId="{4F3C8318-3322-4DEE-AC50-071B3411B655}">
      <dgm:prSet/>
      <dgm:spPr/>
      <dgm:t>
        <a:bodyPr/>
        <a:lstStyle/>
        <a:p>
          <a:endParaRPr lang="nb-NO"/>
        </a:p>
      </dgm:t>
    </dgm:pt>
    <dgm:pt modelId="{50560CAF-B196-498B-9814-A5FCFF0DC4B8}" type="sibTrans" cxnId="{4F3C8318-3322-4DEE-AC50-071B3411B655}">
      <dgm:prSet/>
      <dgm:spPr/>
      <dgm:t>
        <a:bodyPr/>
        <a:lstStyle/>
        <a:p>
          <a:endParaRPr lang="nb-NO"/>
        </a:p>
      </dgm:t>
    </dgm:pt>
    <dgm:pt modelId="{F0C5255B-27BB-48E7-8BEA-126F0A3B2241}">
      <dgm:prSet/>
      <dgm:spPr/>
      <dgm:t>
        <a:bodyPr/>
        <a:lstStyle/>
        <a:p>
          <a:r>
            <a:rPr lang="nb-NO"/>
            <a:t>Samler erfaring fra operasjonelt prosessforbedrings arbeid</a:t>
          </a:r>
        </a:p>
      </dgm:t>
    </dgm:pt>
    <dgm:pt modelId="{26C97AD0-0B81-43E3-9D53-676A6F91B791}" type="parTrans" cxnId="{727B389D-FAC3-4019-BA52-800DC2D5DEDB}">
      <dgm:prSet/>
      <dgm:spPr/>
      <dgm:t>
        <a:bodyPr/>
        <a:lstStyle/>
        <a:p>
          <a:endParaRPr lang="nb-NO"/>
        </a:p>
      </dgm:t>
    </dgm:pt>
    <dgm:pt modelId="{48142EC6-22F0-4FA2-83F4-0CB2EB1656F0}" type="sibTrans" cxnId="{727B389D-FAC3-4019-BA52-800DC2D5DEDB}">
      <dgm:prSet/>
      <dgm:spPr/>
      <dgm:t>
        <a:bodyPr/>
        <a:lstStyle/>
        <a:p>
          <a:endParaRPr lang="nb-NO"/>
        </a:p>
      </dgm:t>
    </dgm:pt>
    <dgm:pt modelId="{59E69CBE-A6D5-4974-9ED6-4A365CFB6563}">
      <dgm:prSet/>
      <dgm:spPr/>
      <dgm:t>
        <a:bodyPr/>
        <a:lstStyle/>
        <a:p>
          <a:r>
            <a:rPr lang="nb-NO"/>
            <a:t>Med bakgrunn i erfaringer legger prosjektet frem forslag til verktøy for innspill og beslutning  </a:t>
          </a:r>
        </a:p>
      </dgm:t>
    </dgm:pt>
    <dgm:pt modelId="{636BA106-A6C6-4CEF-9BB0-26D99F9336B0}" type="parTrans" cxnId="{B953B609-99CC-43FF-9F13-556F38D21BA8}">
      <dgm:prSet/>
      <dgm:spPr/>
      <dgm:t>
        <a:bodyPr/>
        <a:lstStyle/>
        <a:p>
          <a:endParaRPr lang="nb-NO"/>
        </a:p>
      </dgm:t>
    </dgm:pt>
    <dgm:pt modelId="{E947863A-A554-42A8-8D9C-B9F2D83E0725}" type="sibTrans" cxnId="{B953B609-99CC-43FF-9F13-556F38D21BA8}">
      <dgm:prSet/>
      <dgm:spPr/>
      <dgm:t>
        <a:bodyPr/>
        <a:lstStyle/>
        <a:p>
          <a:endParaRPr lang="nb-NO"/>
        </a:p>
      </dgm:t>
    </dgm:pt>
    <dgm:pt modelId="{4C94B35F-4E69-4BA5-B375-61F3DFABE7D4}">
      <dgm:prSet/>
      <dgm:spPr/>
      <dgm:t>
        <a:bodyPr/>
        <a:lstStyle/>
        <a:p>
          <a:r>
            <a:rPr lang="nb-NO"/>
            <a:t>Det jobbes i en sirkel av testing og justering til verktøyene fungerer</a:t>
          </a:r>
        </a:p>
      </dgm:t>
    </dgm:pt>
    <dgm:pt modelId="{25B2570A-6EAA-4D6F-9A7B-0D6FF5B8704C}" type="parTrans" cxnId="{769375FB-8645-4B89-9E8A-BFE4EED32872}">
      <dgm:prSet/>
      <dgm:spPr/>
      <dgm:t>
        <a:bodyPr/>
        <a:lstStyle/>
        <a:p>
          <a:endParaRPr lang="nb-NO"/>
        </a:p>
      </dgm:t>
    </dgm:pt>
    <dgm:pt modelId="{20383E77-5C2C-4592-B9AE-3780277E2802}" type="sibTrans" cxnId="{769375FB-8645-4B89-9E8A-BFE4EED32872}">
      <dgm:prSet/>
      <dgm:spPr/>
      <dgm:t>
        <a:bodyPr/>
        <a:lstStyle/>
        <a:p>
          <a:endParaRPr lang="nb-NO"/>
        </a:p>
      </dgm:t>
    </dgm:pt>
    <dgm:pt modelId="{031D9FB0-2A9C-41D9-8AE6-93C2E4A40153}">
      <dgm:prSet/>
      <dgm:spPr/>
      <dgm:t>
        <a:bodyPr/>
        <a:lstStyle/>
        <a:p>
          <a:r>
            <a:rPr lang="nb-NO"/>
            <a:t>Prosjektet har utarbeidet hvordan UiO skal jobbe med prosessforbedring i linjen</a:t>
          </a:r>
        </a:p>
      </dgm:t>
    </dgm:pt>
    <dgm:pt modelId="{3B0D9F33-CB2F-42A4-8608-841912A6E6DE}" type="parTrans" cxnId="{8E86A6CF-4E9D-4FAC-A470-688564B26091}">
      <dgm:prSet/>
      <dgm:spPr/>
      <dgm:t>
        <a:bodyPr/>
        <a:lstStyle/>
        <a:p>
          <a:endParaRPr lang="nb-NO"/>
        </a:p>
      </dgm:t>
    </dgm:pt>
    <dgm:pt modelId="{5B82E780-A646-4AAB-8AF4-3C00D0609D0F}" type="sibTrans" cxnId="{8E86A6CF-4E9D-4FAC-A470-688564B26091}">
      <dgm:prSet/>
      <dgm:spPr/>
      <dgm:t>
        <a:bodyPr/>
        <a:lstStyle/>
        <a:p>
          <a:endParaRPr lang="nb-NO"/>
        </a:p>
      </dgm:t>
    </dgm:pt>
    <dgm:pt modelId="{178AADB0-AF4A-4086-8E99-55DC8E816E71}" type="pres">
      <dgm:prSet presAssocID="{A2DE9694-6B27-4092-984B-814D0BF661A4}" presName="linearFlow" presStyleCnt="0">
        <dgm:presLayoutVars>
          <dgm:dir/>
          <dgm:animLvl val="lvl"/>
          <dgm:resizeHandles val="exact"/>
        </dgm:presLayoutVars>
      </dgm:prSet>
      <dgm:spPr/>
    </dgm:pt>
    <dgm:pt modelId="{1F1C5ABB-256E-4D91-B773-2027029EF383}" type="pres">
      <dgm:prSet presAssocID="{1499CFEC-AA74-487D-BFF4-EBEFF3A074EF}" presName="composite" presStyleCnt="0"/>
      <dgm:spPr/>
    </dgm:pt>
    <dgm:pt modelId="{CD10CB5B-B208-46DB-BE6D-3E08E97BF2C0}" type="pres">
      <dgm:prSet presAssocID="{1499CFEC-AA74-487D-BFF4-EBEFF3A074EF}" presName="parTx" presStyleLbl="node1" presStyleIdx="0" presStyleCnt="5">
        <dgm:presLayoutVars>
          <dgm:chMax val="0"/>
          <dgm:chPref val="0"/>
          <dgm:bulletEnabled val="1"/>
        </dgm:presLayoutVars>
      </dgm:prSet>
      <dgm:spPr/>
    </dgm:pt>
    <dgm:pt modelId="{12DCB887-0CA3-4033-9465-59E1516B9453}" type="pres">
      <dgm:prSet presAssocID="{1499CFEC-AA74-487D-BFF4-EBEFF3A074EF}" presName="parSh" presStyleLbl="node1" presStyleIdx="0" presStyleCnt="5"/>
      <dgm:spPr/>
    </dgm:pt>
    <dgm:pt modelId="{4F880061-D4D2-431E-BB6E-EE3D396C9372}" type="pres">
      <dgm:prSet presAssocID="{1499CFEC-AA74-487D-BFF4-EBEFF3A074EF}" presName="desTx" presStyleLbl="fgAcc1" presStyleIdx="0" presStyleCnt="5">
        <dgm:presLayoutVars>
          <dgm:bulletEnabled val="1"/>
        </dgm:presLayoutVars>
      </dgm:prSet>
      <dgm:spPr/>
    </dgm:pt>
    <dgm:pt modelId="{4B4C9E26-5C52-4C75-A070-34327CCED79B}" type="pres">
      <dgm:prSet presAssocID="{7DBB8F59-7D18-4D2F-9DA9-C6AE098CC9E1}" presName="sibTrans" presStyleLbl="sibTrans2D1" presStyleIdx="0" presStyleCnt="4"/>
      <dgm:spPr/>
    </dgm:pt>
    <dgm:pt modelId="{398387F9-9209-49A0-944E-778B7CAD0B2C}" type="pres">
      <dgm:prSet presAssocID="{7DBB8F59-7D18-4D2F-9DA9-C6AE098CC9E1}" presName="connTx" presStyleLbl="sibTrans2D1" presStyleIdx="0" presStyleCnt="4"/>
      <dgm:spPr/>
    </dgm:pt>
    <dgm:pt modelId="{4131FEDE-727B-4547-A1B4-760B695DBE10}" type="pres">
      <dgm:prSet presAssocID="{00F4B4CC-605B-4480-837D-6D8C94DDB9A4}" presName="composite" presStyleCnt="0"/>
      <dgm:spPr/>
    </dgm:pt>
    <dgm:pt modelId="{8FE78929-A581-40CD-AD18-4FEA925F072E}" type="pres">
      <dgm:prSet presAssocID="{00F4B4CC-605B-4480-837D-6D8C94DDB9A4}" presName="parTx" presStyleLbl="node1" presStyleIdx="0" presStyleCnt="5">
        <dgm:presLayoutVars>
          <dgm:chMax val="0"/>
          <dgm:chPref val="0"/>
          <dgm:bulletEnabled val="1"/>
        </dgm:presLayoutVars>
      </dgm:prSet>
      <dgm:spPr/>
    </dgm:pt>
    <dgm:pt modelId="{24BF4703-899A-4FE5-9A79-82EFC71EF7C4}" type="pres">
      <dgm:prSet presAssocID="{00F4B4CC-605B-4480-837D-6D8C94DDB9A4}" presName="parSh" presStyleLbl="node1" presStyleIdx="1" presStyleCnt="5"/>
      <dgm:spPr/>
    </dgm:pt>
    <dgm:pt modelId="{B33E5B2F-D45A-4509-B58F-AD6333AC3044}" type="pres">
      <dgm:prSet presAssocID="{00F4B4CC-605B-4480-837D-6D8C94DDB9A4}" presName="desTx" presStyleLbl="fgAcc1" presStyleIdx="1" presStyleCnt="5">
        <dgm:presLayoutVars>
          <dgm:bulletEnabled val="1"/>
        </dgm:presLayoutVars>
      </dgm:prSet>
      <dgm:spPr/>
    </dgm:pt>
    <dgm:pt modelId="{8BCB06F5-F545-4AC1-BAD8-033E33DC2713}" type="pres">
      <dgm:prSet presAssocID="{ED72391C-2147-43C3-A756-34A7D1019046}" presName="sibTrans" presStyleLbl="sibTrans2D1" presStyleIdx="1" presStyleCnt="4"/>
      <dgm:spPr/>
    </dgm:pt>
    <dgm:pt modelId="{93395F50-3A5F-4AF8-A057-80601D8036BD}" type="pres">
      <dgm:prSet presAssocID="{ED72391C-2147-43C3-A756-34A7D1019046}" presName="connTx" presStyleLbl="sibTrans2D1" presStyleIdx="1" presStyleCnt="4"/>
      <dgm:spPr/>
    </dgm:pt>
    <dgm:pt modelId="{B8D89A5A-6AAE-4F42-86AE-C8BA21E2644A}" type="pres">
      <dgm:prSet presAssocID="{A3DE1B6A-A0D1-4D3A-B61D-52F0A7F1BC66}" presName="composite" presStyleCnt="0"/>
      <dgm:spPr/>
    </dgm:pt>
    <dgm:pt modelId="{A2742044-2FA9-43B5-875E-A5169DCB7E7D}" type="pres">
      <dgm:prSet presAssocID="{A3DE1B6A-A0D1-4D3A-B61D-52F0A7F1BC66}" presName="parTx" presStyleLbl="node1" presStyleIdx="1" presStyleCnt="5">
        <dgm:presLayoutVars>
          <dgm:chMax val="0"/>
          <dgm:chPref val="0"/>
          <dgm:bulletEnabled val="1"/>
        </dgm:presLayoutVars>
      </dgm:prSet>
      <dgm:spPr/>
    </dgm:pt>
    <dgm:pt modelId="{F8BB679A-B20D-487E-B9A5-A9C99B9A809F}" type="pres">
      <dgm:prSet presAssocID="{A3DE1B6A-A0D1-4D3A-B61D-52F0A7F1BC66}" presName="parSh" presStyleLbl="node1" presStyleIdx="2" presStyleCnt="5"/>
      <dgm:spPr/>
    </dgm:pt>
    <dgm:pt modelId="{F860669E-2093-485E-8147-4C6D182271B7}" type="pres">
      <dgm:prSet presAssocID="{A3DE1B6A-A0D1-4D3A-B61D-52F0A7F1BC66}" presName="desTx" presStyleLbl="fgAcc1" presStyleIdx="2" presStyleCnt="5">
        <dgm:presLayoutVars>
          <dgm:bulletEnabled val="1"/>
        </dgm:presLayoutVars>
      </dgm:prSet>
      <dgm:spPr/>
    </dgm:pt>
    <dgm:pt modelId="{1260FC65-F4B3-4F6A-A0EB-A1BD81B42B03}" type="pres">
      <dgm:prSet presAssocID="{EEB4293F-89D2-49E6-9418-A29A31CA9DBD}" presName="sibTrans" presStyleLbl="sibTrans2D1" presStyleIdx="2" presStyleCnt="4"/>
      <dgm:spPr>
        <a:prstGeom prst="curvedLeftArrow">
          <a:avLst/>
        </a:prstGeom>
      </dgm:spPr>
    </dgm:pt>
    <dgm:pt modelId="{EA5B41FC-A81E-40F7-9267-523A569FFE5E}" type="pres">
      <dgm:prSet presAssocID="{EEB4293F-89D2-49E6-9418-A29A31CA9DBD}" presName="connTx" presStyleLbl="sibTrans2D1" presStyleIdx="2" presStyleCnt="4"/>
      <dgm:spPr/>
    </dgm:pt>
    <dgm:pt modelId="{73E3C7A3-7C15-4AEE-AAD2-BB5E2E146344}" type="pres">
      <dgm:prSet presAssocID="{F7E43E69-F545-4905-A468-684F9250DDD8}" presName="composite" presStyleCnt="0"/>
      <dgm:spPr/>
    </dgm:pt>
    <dgm:pt modelId="{D32612AF-C935-4A63-B1DD-EC49B68BF2B4}" type="pres">
      <dgm:prSet presAssocID="{F7E43E69-F545-4905-A468-684F9250DDD8}" presName="parTx" presStyleLbl="node1" presStyleIdx="2" presStyleCnt="5">
        <dgm:presLayoutVars>
          <dgm:chMax val="0"/>
          <dgm:chPref val="0"/>
          <dgm:bulletEnabled val="1"/>
        </dgm:presLayoutVars>
      </dgm:prSet>
      <dgm:spPr/>
    </dgm:pt>
    <dgm:pt modelId="{4EB6A00C-713D-4899-A86B-D8D5D4AA4DE1}" type="pres">
      <dgm:prSet presAssocID="{F7E43E69-F545-4905-A468-684F9250DDD8}" presName="parSh" presStyleLbl="node1" presStyleIdx="3" presStyleCnt="5"/>
      <dgm:spPr/>
    </dgm:pt>
    <dgm:pt modelId="{DB20BB52-09C9-4909-8713-B7912E998AFB}" type="pres">
      <dgm:prSet presAssocID="{F7E43E69-F545-4905-A468-684F9250DDD8}" presName="desTx" presStyleLbl="fgAcc1" presStyleIdx="3" presStyleCnt="5">
        <dgm:presLayoutVars>
          <dgm:bulletEnabled val="1"/>
        </dgm:presLayoutVars>
      </dgm:prSet>
      <dgm:spPr/>
    </dgm:pt>
    <dgm:pt modelId="{7C7DBF62-C074-4D7F-9CDE-B210409AA8E1}" type="pres">
      <dgm:prSet presAssocID="{358DA7FB-0C71-4AE7-B71A-F3DA15E2F1BE}" presName="sibTrans" presStyleLbl="sibTrans2D1" presStyleIdx="3" presStyleCnt="4"/>
      <dgm:spPr/>
    </dgm:pt>
    <dgm:pt modelId="{F418C257-FBC4-4B9C-BF9A-6DAB24262033}" type="pres">
      <dgm:prSet presAssocID="{358DA7FB-0C71-4AE7-B71A-F3DA15E2F1BE}" presName="connTx" presStyleLbl="sibTrans2D1" presStyleIdx="3" presStyleCnt="4"/>
      <dgm:spPr/>
    </dgm:pt>
    <dgm:pt modelId="{0816A5DF-D2A8-4C07-BA51-1A3D2A93E886}" type="pres">
      <dgm:prSet presAssocID="{23FEF8A2-3D76-4114-AF28-FA137267FCD0}" presName="composite" presStyleCnt="0"/>
      <dgm:spPr/>
    </dgm:pt>
    <dgm:pt modelId="{01E86EA8-D8E0-4889-9EC4-357C3E864C6F}" type="pres">
      <dgm:prSet presAssocID="{23FEF8A2-3D76-4114-AF28-FA137267FCD0}" presName="parTx" presStyleLbl="node1" presStyleIdx="3" presStyleCnt="5">
        <dgm:presLayoutVars>
          <dgm:chMax val="0"/>
          <dgm:chPref val="0"/>
          <dgm:bulletEnabled val="1"/>
        </dgm:presLayoutVars>
      </dgm:prSet>
      <dgm:spPr/>
    </dgm:pt>
    <dgm:pt modelId="{61998DCD-C4E4-456D-89A6-403EFDE4BAD4}" type="pres">
      <dgm:prSet presAssocID="{23FEF8A2-3D76-4114-AF28-FA137267FCD0}" presName="parSh" presStyleLbl="node1" presStyleIdx="4" presStyleCnt="5"/>
      <dgm:spPr/>
    </dgm:pt>
    <dgm:pt modelId="{00594124-8FB9-415E-A3D5-A432946BF9FF}" type="pres">
      <dgm:prSet presAssocID="{23FEF8A2-3D76-4114-AF28-FA137267FCD0}" presName="desTx" presStyleLbl="fgAcc1" presStyleIdx="4" presStyleCnt="5">
        <dgm:presLayoutVars>
          <dgm:bulletEnabled val="1"/>
        </dgm:presLayoutVars>
      </dgm:prSet>
      <dgm:spPr/>
    </dgm:pt>
  </dgm:ptLst>
  <dgm:cxnLst>
    <dgm:cxn modelId="{B953B609-99CC-43FF-9F13-556F38D21BA8}" srcId="{A3DE1B6A-A0D1-4D3A-B61D-52F0A7F1BC66}" destId="{59E69CBE-A6D5-4974-9ED6-4A365CFB6563}" srcOrd="0" destOrd="0" parTransId="{636BA106-A6C6-4CEF-9BB0-26D99F9336B0}" sibTransId="{E947863A-A554-42A8-8D9C-B9F2D83E0725}"/>
    <dgm:cxn modelId="{D5DF190E-9D56-4715-8A4E-360B735B6AE3}" type="presOf" srcId="{7DBB8F59-7D18-4D2F-9DA9-C6AE098CC9E1}" destId="{4B4C9E26-5C52-4C75-A070-34327CCED79B}" srcOrd="0" destOrd="0" presId="urn:microsoft.com/office/officeart/2005/8/layout/process3"/>
    <dgm:cxn modelId="{4F3C8318-3322-4DEE-AC50-071B3411B655}" srcId="{1499CFEC-AA74-487D-BFF4-EBEFF3A074EF}" destId="{8637992F-E25A-4F16-8864-AE0759D98023}" srcOrd="0" destOrd="0" parTransId="{16A97895-BEE9-41F6-95C8-D878D1A1C3C0}" sibTransId="{50560CAF-B196-498B-9814-A5FCFF0DC4B8}"/>
    <dgm:cxn modelId="{2C05831A-F55B-4493-962D-D0A5975750AE}" type="presOf" srcId="{ED72391C-2147-43C3-A756-34A7D1019046}" destId="{8BCB06F5-F545-4AC1-BAD8-033E33DC2713}" srcOrd="0" destOrd="0" presId="urn:microsoft.com/office/officeart/2005/8/layout/process3"/>
    <dgm:cxn modelId="{5FDE691E-C9C9-4DCE-A5BB-C03983B8E3E0}" type="presOf" srcId="{A3DE1B6A-A0D1-4D3A-B61D-52F0A7F1BC66}" destId="{F8BB679A-B20D-487E-B9A5-A9C99B9A809F}" srcOrd="1" destOrd="0" presId="urn:microsoft.com/office/officeart/2005/8/layout/process3"/>
    <dgm:cxn modelId="{6F48FC27-C1C8-4ACE-A1FE-03A326EC3437}" srcId="{A2DE9694-6B27-4092-984B-814D0BF661A4}" destId="{A3DE1B6A-A0D1-4D3A-B61D-52F0A7F1BC66}" srcOrd="2" destOrd="0" parTransId="{C27B69D3-88F1-4DFA-AC2E-2F241B6EBF36}" sibTransId="{EEB4293F-89D2-49E6-9418-A29A31CA9DBD}"/>
    <dgm:cxn modelId="{4103B029-014B-4C38-A76B-DE1CD55DF0C3}" type="presOf" srcId="{F7E43E69-F545-4905-A468-684F9250DDD8}" destId="{4EB6A00C-713D-4899-A86B-D8D5D4AA4DE1}" srcOrd="1" destOrd="0" presId="urn:microsoft.com/office/officeart/2005/8/layout/process3"/>
    <dgm:cxn modelId="{057FAE3E-97E3-46AF-9FDF-C2E7F98363D3}" type="presOf" srcId="{F0C5255B-27BB-48E7-8BEA-126F0A3B2241}" destId="{B33E5B2F-D45A-4509-B58F-AD6333AC3044}" srcOrd="0" destOrd="0" presId="urn:microsoft.com/office/officeart/2005/8/layout/process3"/>
    <dgm:cxn modelId="{A6A39E5F-4C2B-4B05-AA7D-41AD0B028120}" type="presOf" srcId="{358DA7FB-0C71-4AE7-B71A-F3DA15E2F1BE}" destId="{F418C257-FBC4-4B9C-BF9A-6DAB24262033}" srcOrd="1" destOrd="0" presId="urn:microsoft.com/office/officeart/2005/8/layout/process3"/>
    <dgm:cxn modelId="{D70F4B64-6FCE-4712-B367-1E5492D713F0}" type="presOf" srcId="{59E69CBE-A6D5-4974-9ED6-4A365CFB6563}" destId="{F860669E-2093-485E-8147-4C6D182271B7}" srcOrd="0" destOrd="0" presId="urn:microsoft.com/office/officeart/2005/8/layout/process3"/>
    <dgm:cxn modelId="{41927E6E-E579-4D28-BA04-2A165395B5EA}" type="presOf" srcId="{8637992F-E25A-4F16-8864-AE0759D98023}" destId="{4F880061-D4D2-431E-BB6E-EE3D396C9372}" srcOrd="0" destOrd="0" presId="urn:microsoft.com/office/officeart/2005/8/layout/process3"/>
    <dgm:cxn modelId="{8E7DC251-33D3-4848-883A-9F7410655D30}" type="presOf" srcId="{EEB4293F-89D2-49E6-9418-A29A31CA9DBD}" destId="{EA5B41FC-A81E-40F7-9267-523A569FFE5E}" srcOrd="1" destOrd="0" presId="urn:microsoft.com/office/officeart/2005/8/layout/process3"/>
    <dgm:cxn modelId="{D3B40B59-5A0E-4EB3-B41E-B4AB60EA631A}" type="presOf" srcId="{7DBB8F59-7D18-4D2F-9DA9-C6AE098CC9E1}" destId="{398387F9-9209-49A0-944E-778B7CAD0B2C}" srcOrd="1" destOrd="0" presId="urn:microsoft.com/office/officeart/2005/8/layout/process3"/>
    <dgm:cxn modelId="{7F924C7F-32B2-4D04-89B9-0160E5CDD45A}" srcId="{A2DE9694-6B27-4092-984B-814D0BF661A4}" destId="{F7E43E69-F545-4905-A468-684F9250DDD8}" srcOrd="3" destOrd="0" parTransId="{72EA2B4C-58C1-42B9-8EDF-B78966DADA65}" sibTransId="{358DA7FB-0C71-4AE7-B71A-F3DA15E2F1BE}"/>
    <dgm:cxn modelId="{43F64A80-D89D-4987-8EEB-2CBD1844034B}" type="presOf" srcId="{EEB4293F-89D2-49E6-9418-A29A31CA9DBD}" destId="{1260FC65-F4B3-4F6A-A0EB-A1BD81B42B03}" srcOrd="0" destOrd="0" presId="urn:microsoft.com/office/officeart/2005/8/layout/process3"/>
    <dgm:cxn modelId="{0223FE80-294A-4F91-B0B8-74B31C395A72}" srcId="{A2DE9694-6B27-4092-984B-814D0BF661A4}" destId="{23FEF8A2-3D76-4114-AF28-FA137267FCD0}" srcOrd="4" destOrd="0" parTransId="{0A5AFE8A-C6D2-4968-8F2A-22FFB411BE2E}" sibTransId="{C3677E9A-8A77-4978-8789-97F9707FABFB}"/>
    <dgm:cxn modelId="{42747883-2456-4FE2-85A6-F79EAC9BC9AC}" type="presOf" srcId="{23FEF8A2-3D76-4114-AF28-FA137267FCD0}" destId="{01E86EA8-D8E0-4889-9EC4-357C3E864C6F}" srcOrd="0" destOrd="0" presId="urn:microsoft.com/office/officeart/2005/8/layout/process3"/>
    <dgm:cxn modelId="{16DBE085-3230-47E1-950F-D1FA5033BDDC}" type="presOf" srcId="{ED72391C-2147-43C3-A756-34A7D1019046}" destId="{93395F50-3A5F-4AF8-A057-80601D8036BD}" srcOrd="1" destOrd="0" presId="urn:microsoft.com/office/officeart/2005/8/layout/process3"/>
    <dgm:cxn modelId="{B9110086-29B0-46E6-BFBC-823457B3F789}" type="presOf" srcId="{4C94B35F-4E69-4BA5-B375-61F3DFABE7D4}" destId="{DB20BB52-09C9-4909-8713-B7912E998AFB}" srcOrd="0" destOrd="0" presId="urn:microsoft.com/office/officeart/2005/8/layout/process3"/>
    <dgm:cxn modelId="{B45FF58B-FC5F-4EC7-AB84-25A59643EB60}" srcId="{A2DE9694-6B27-4092-984B-814D0BF661A4}" destId="{1499CFEC-AA74-487D-BFF4-EBEFF3A074EF}" srcOrd="0" destOrd="0" parTransId="{514120BE-50D5-4732-9BE6-E8C8789511B9}" sibTransId="{7DBB8F59-7D18-4D2F-9DA9-C6AE098CC9E1}"/>
    <dgm:cxn modelId="{A0AEA599-D90A-4B5B-BE7F-7EDEDE156859}" type="presOf" srcId="{00F4B4CC-605B-4480-837D-6D8C94DDB9A4}" destId="{24BF4703-899A-4FE5-9A79-82EFC71EF7C4}" srcOrd="1" destOrd="0" presId="urn:microsoft.com/office/officeart/2005/8/layout/process3"/>
    <dgm:cxn modelId="{9544E599-8F10-4F8A-9ED7-532A01FAA68D}" type="presOf" srcId="{A2DE9694-6B27-4092-984B-814D0BF661A4}" destId="{178AADB0-AF4A-4086-8E99-55DC8E816E71}" srcOrd="0" destOrd="0" presId="urn:microsoft.com/office/officeart/2005/8/layout/process3"/>
    <dgm:cxn modelId="{727B389D-FAC3-4019-BA52-800DC2D5DEDB}" srcId="{00F4B4CC-605B-4480-837D-6D8C94DDB9A4}" destId="{F0C5255B-27BB-48E7-8BEA-126F0A3B2241}" srcOrd="0" destOrd="0" parTransId="{26C97AD0-0B81-43E3-9D53-676A6F91B791}" sibTransId="{48142EC6-22F0-4FA2-83F4-0CB2EB1656F0}"/>
    <dgm:cxn modelId="{884BADAF-C020-4A41-9F65-9ACBE12B0444}" type="presOf" srcId="{F7E43E69-F545-4905-A468-684F9250DDD8}" destId="{D32612AF-C935-4A63-B1DD-EC49B68BF2B4}" srcOrd="0" destOrd="0" presId="urn:microsoft.com/office/officeart/2005/8/layout/process3"/>
    <dgm:cxn modelId="{F457A0B5-97E4-414C-AB99-76EF46746FFE}" type="presOf" srcId="{00F4B4CC-605B-4480-837D-6D8C94DDB9A4}" destId="{8FE78929-A581-40CD-AD18-4FEA925F072E}" srcOrd="0" destOrd="0" presId="urn:microsoft.com/office/officeart/2005/8/layout/process3"/>
    <dgm:cxn modelId="{340C35B6-D53E-4C7D-A38E-1725C2995825}" type="presOf" srcId="{A3DE1B6A-A0D1-4D3A-B61D-52F0A7F1BC66}" destId="{A2742044-2FA9-43B5-875E-A5169DCB7E7D}" srcOrd="0" destOrd="0" presId="urn:microsoft.com/office/officeart/2005/8/layout/process3"/>
    <dgm:cxn modelId="{163A11C4-B061-4A43-A35B-3DD6CB9ACA73}" type="presOf" srcId="{1499CFEC-AA74-487D-BFF4-EBEFF3A074EF}" destId="{12DCB887-0CA3-4033-9465-59E1516B9453}" srcOrd="1" destOrd="0" presId="urn:microsoft.com/office/officeart/2005/8/layout/process3"/>
    <dgm:cxn modelId="{FA0099C7-B2BA-446A-8EB3-7C7C586E628D}" srcId="{A2DE9694-6B27-4092-984B-814D0BF661A4}" destId="{00F4B4CC-605B-4480-837D-6D8C94DDB9A4}" srcOrd="1" destOrd="0" parTransId="{0D930E27-B433-4F22-BF82-E686BA6CEC22}" sibTransId="{ED72391C-2147-43C3-A756-34A7D1019046}"/>
    <dgm:cxn modelId="{8E86A6CF-4E9D-4FAC-A470-688564B26091}" srcId="{23FEF8A2-3D76-4114-AF28-FA137267FCD0}" destId="{031D9FB0-2A9C-41D9-8AE6-93C2E4A40153}" srcOrd="0" destOrd="0" parTransId="{3B0D9F33-CB2F-42A4-8608-841912A6E6DE}" sibTransId="{5B82E780-A646-4AAB-8AF4-3C00D0609D0F}"/>
    <dgm:cxn modelId="{480FB8D4-7C3D-472D-ABA2-AC8103F34F16}" type="presOf" srcId="{1499CFEC-AA74-487D-BFF4-EBEFF3A074EF}" destId="{CD10CB5B-B208-46DB-BE6D-3E08E97BF2C0}" srcOrd="0" destOrd="0" presId="urn:microsoft.com/office/officeart/2005/8/layout/process3"/>
    <dgm:cxn modelId="{01CDC9E7-BB87-488F-AE33-23F6BCB63F83}" type="presOf" srcId="{358DA7FB-0C71-4AE7-B71A-F3DA15E2F1BE}" destId="{7C7DBF62-C074-4D7F-9CDE-B210409AA8E1}" srcOrd="0" destOrd="0" presId="urn:microsoft.com/office/officeart/2005/8/layout/process3"/>
    <dgm:cxn modelId="{5EDCC6EC-2348-4C1E-9518-7A9EDCB7470E}" type="presOf" srcId="{23FEF8A2-3D76-4114-AF28-FA137267FCD0}" destId="{61998DCD-C4E4-456D-89A6-403EFDE4BAD4}" srcOrd="1" destOrd="0" presId="urn:microsoft.com/office/officeart/2005/8/layout/process3"/>
    <dgm:cxn modelId="{D8DB1FED-CACF-4E20-87E9-038C4D8F9176}" type="presOf" srcId="{031D9FB0-2A9C-41D9-8AE6-93C2E4A40153}" destId="{00594124-8FB9-415E-A3D5-A432946BF9FF}" srcOrd="0" destOrd="0" presId="urn:microsoft.com/office/officeart/2005/8/layout/process3"/>
    <dgm:cxn modelId="{769375FB-8645-4B89-9E8A-BFE4EED32872}" srcId="{F7E43E69-F545-4905-A468-684F9250DDD8}" destId="{4C94B35F-4E69-4BA5-B375-61F3DFABE7D4}" srcOrd="0" destOrd="0" parTransId="{25B2570A-6EAA-4D6F-9A7B-0D6FF5B8704C}" sibTransId="{20383E77-5C2C-4592-B9AE-3780277E2802}"/>
    <dgm:cxn modelId="{A22232F1-D24A-4AEC-82C4-0A66FB3B1B02}" type="presParOf" srcId="{178AADB0-AF4A-4086-8E99-55DC8E816E71}" destId="{1F1C5ABB-256E-4D91-B773-2027029EF383}" srcOrd="0" destOrd="0" presId="urn:microsoft.com/office/officeart/2005/8/layout/process3"/>
    <dgm:cxn modelId="{A3CFA04F-6545-4CD2-9165-806A9A4F4B26}" type="presParOf" srcId="{1F1C5ABB-256E-4D91-B773-2027029EF383}" destId="{CD10CB5B-B208-46DB-BE6D-3E08E97BF2C0}" srcOrd="0" destOrd="0" presId="urn:microsoft.com/office/officeart/2005/8/layout/process3"/>
    <dgm:cxn modelId="{5F7CCF10-0FEB-463B-96A5-520F72602B7B}" type="presParOf" srcId="{1F1C5ABB-256E-4D91-B773-2027029EF383}" destId="{12DCB887-0CA3-4033-9465-59E1516B9453}" srcOrd="1" destOrd="0" presId="urn:microsoft.com/office/officeart/2005/8/layout/process3"/>
    <dgm:cxn modelId="{70B44B02-9B8F-4682-BB80-0B4121B6F8C7}" type="presParOf" srcId="{1F1C5ABB-256E-4D91-B773-2027029EF383}" destId="{4F880061-D4D2-431E-BB6E-EE3D396C9372}" srcOrd="2" destOrd="0" presId="urn:microsoft.com/office/officeart/2005/8/layout/process3"/>
    <dgm:cxn modelId="{BD1A5AA9-D77F-4531-8D6E-7709EE38D899}" type="presParOf" srcId="{178AADB0-AF4A-4086-8E99-55DC8E816E71}" destId="{4B4C9E26-5C52-4C75-A070-34327CCED79B}" srcOrd="1" destOrd="0" presId="urn:microsoft.com/office/officeart/2005/8/layout/process3"/>
    <dgm:cxn modelId="{4F8311DB-5A22-4B7A-A4B8-40BAACDB9FC8}" type="presParOf" srcId="{4B4C9E26-5C52-4C75-A070-34327CCED79B}" destId="{398387F9-9209-49A0-944E-778B7CAD0B2C}" srcOrd="0" destOrd="0" presId="urn:microsoft.com/office/officeart/2005/8/layout/process3"/>
    <dgm:cxn modelId="{BBB1D848-7FE8-4363-A123-39D39B9249C4}" type="presParOf" srcId="{178AADB0-AF4A-4086-8E99-55DC8E816E71}" destId="{4131FEDE-727B-4547-A1B4-760B695DBE10}" srcOrd="2" destOrd="0" presId="urn:microsoft.com/office/officeart/2005/8/layout/process3"/>
    <dgm:cxn modelId="{42B3154F-73B6-40D4-9640-424BBE7FD76E}" type="presParOf" srcId="{4131FEDE-727B-4547-A1B4-760B695DBE10}" destId="{8FE78929-A581-40CD-AD18-4FEA925F072E}" srcOrd="0" destOrd="0" presId="urn:microsoft.com/office/officeart/2005/8/layout/process3"/>
    <dgm:cxn modelId="{42A5D840-5B56-4C8A-BC88-1B29B9BCF13F}" type="presParOf" srcId="{4131FEDE-727B-4547-A1B4-760B695DBE10}" destId="{24BF4703-899A-4FE5-9A79-82EFC71EF7C4}" srcOrd="1" destOrd="0" presId="urn:microsoft.com/office/officeart/2005/8/layout/process3"/>
    <dgm:cxn modelId="{52BF291C-1621-4A86-98E0-BBCD0F3CA82E}" type="presParOf" srcId="{4131FEDE-727B-4547-A1B4-760B695DBE10}" destId="{B33E5B2F-D45A-4509-B58F-AD6333AC3044}" srcOrd="2" destOrd="0" presId="urn:microsoft.com/office/officeart/2005/8/layout/process3"/>
    <dgm:cxn modelId="{88F6ECA1-2531-49C4-89B7-C11D91F2E8C5}" type="presParOf" srcId="{178AADB0-AF4A-4086-8E99-55DC8E816E71}" destId="{8BCB06F5-F545-4AC1-BAD8-033E33DC2713}" srcOrd="3" destOrd="0" presId="urn:microsoft.com/office/officeart/2005/8/layout/process3"/>
    <dgm:cxn modelId="{C003C663-A757-45EB-8240-DB0EE9799860}" type="presParOf" srcId="{8BCB06F5-F545-4AC1-BAD8-033E33DC2713}" destId="{93395F50-3A5F-4AF8-A057-80601D8036BD}" srcOrd="0" destOrd="0" presId="urn:microsoft.com/office/officeart/2005/8/layout/process3"/>
    <dgm:cxn modelId="{CB0726EC-65C7-42B5-80AD-68378226260D}" type="presParOf" srcId="{178AADB0-AF4A-4086-8E99-55DC8E816E71}" destId="{B8D89A5A-6AAE-4F42-86AE-C8BA21E2644A}" srcOrd="4" destOrd="0" presId="urn:microsoft.com/office/officeart/2005/8/layout/process3"/>
    <dgm:cxn modelId="{233FAC31-4B05-4D36-8630-9988A7200842}" type="presParOf" srcId="{B8D89A5A-6AAE-4F42-86AE-C8BA21E2644A}" destId="{A2742044-2FA9-43B5-875E-A5169DCB7E7D}" srcOrd="0" destOrd="0" presId="urn:microsoft.com/office/officeart/2005/8/layout/process3"/>
    <dgm:cxn modelId="{D7661D79-5D6D-473C-8EEA-DC282B8ADEA6}" type="presParOf" srcId="{B8D89A5A-6AAE-4F42-86AE-C8BA21E2644A}" destId="{F8BB679A-B20D-487E-B9A5-A9C99B9A809F}" srcOrd="1" destOrd="0" presId="urn:microsoft.com/office/officeart/2005/8/layout/process3"/>
    <dgm:cxn modelId="{5462496E-26ED-4E22-9445-2C5784848B46}" type="presParOf" srcId="{B8D89A5A-6AAE-4F42-86AE-C8BA21E2644A}" destId="{F860669E-2093-485E-8147-4C6D182271B7}" srcOrd="2" destOrd="0" presId="urn:microsoft.com/office/officeart/2005/8/layout/process3"/>
    <dgm:cxn modelId="{4082682C-A94C-4925-A3F8-65D2CDBB16C6}" type="presParOf" srcId="{178AADB0-AF4A-4086-8E99-55DC8E816E71}" destId="{1260FC65-F4B3-4F6A-A0EB-A1BD81B42B03}" srcOrd="5" destOrd="0" presId="urn:microsoft.com/office/officeart/2005/8/layout/process3"/>
    <dgm:cxn modelId="{2B77C153-49C3-40D8-987A-8C269982F5FB}" type="presParOf" srcId="{1260FC65-F4B3-4F6A-A0EB-A1BD81B42B03}" destId="{EA5B41FC-A81E-40F7-9267-523A569FFE5E}" srcOrd="0" destOrd="0" presId="urn:microsoft.com/office/officeart/2005/8/layout/process3"/>
    <dgm:cxn modelId="{06C1ACDD-3DD4-4582-8B54-BFD0FBC7770A}" type="presParOf" srcId="{178AADB0-AF4A-4086-8E99-55DC8E816E71}" destId="{73E3C7A3-7C15-4AEE-AAD2-BB5E2E146344}" srcOrd="6" destOrd="0" presId="urn:microsoft.com/office/officeart/2005/8/layout/process3"/>
    <dgm:cxn modelId="{A00F6DB2-57B7-4881-9B65-4F90B5EA5FB8}" type="presParOf" srcId="{73E3C7A3-7C15-4AEE-AAD2-BB5E2E146344}" destId="{D32612AF-C935-4A63-B1DD-EC49B68BF2B4}" srcOrd="0" destOrd="0" presId="urn:microsoft.com/office/officeart/2005/8/layout/process3"/>
    <dgm:cxn modelId="{B2C991CA-EFA9-4DC1-9A71-5D858A55A1F8}" type="presParOf" srcId="{73E3C7A3-7C15-4AEE-AAD2-BB5E2E146344}" destId="{4EB6A00C-713D-4899-A86B-D8D5D4AA4DE1}" srcOrd="1" destOrd="0" presId="urn:microsoft.com/office/officeart/2005/8/layout/process3"/>
    <dgm:cxn modelId="{5BB43D80-477A-4813-A4E5-B3AA128A3F91}" type="presParOf" srcId="{73E3C7A3-7C15-4AEE-AAD2-BB5E2E146344}" destId="{DB20BB52-09C9-4909-8713-B7912E998AFB}" srcOrd="2" destOrd="0" presId="urn:microsoft.com/office/officeart/2005/8/layout/process3"/>
    <dgm:cxn modelId="{F1B498FE-BF81-4CB9-B396-1F45DBFB0AD1}" type="presParOf" srcId="{178AADB0-AF4A-4086-8E99-55DC8E816E71}" destId="{7C7DBF62-C074-4D7F-9CDE-B210409AA8E1}" srcOrd="7" destOrd="0" presId="urn:microsoft.com/office/officeart/2005/8/layout/process3"/>
    <dgm:cxn modelId="{4D53D6F2-1523-43CC-A5DE-1A8CF7E31E08}" type="presParOf" srcId="{7C7DBF62-C074-4D7F-9CDE-B210409AA8E1}" destId="{F418C257-FBC4-4B9C-BF9A-6DAB24262033}" srcOrd="0" destOrd="0" presId="urn:microsoft.com/office/officeart/2005/8/layout/process3"/>
    <dgm:cxn modelId="{947F5104-2057-43C4-95F5-E181637B7984}" type="presParOf" srcId="{178AADB0-AF4A-4086-8E99-55DC8E816E71}" destId="{0816A5DF-D2A8-4C07-BA51-1A3D2A93E886}" srcOrd="8" destOrd="0" presId="urn:microsoft.com/office/officeart/2005/8/layout/process3"/>
    <dgm:cxn modelId="{CFF9F5EF-F53A-42E3-9B37-D501AF00C4F8}" type="presParOf" srcId="{0816A5DF-D2A8-4C07-BA51-1A3D2A93E886}" destId="{01E86EA8-D8E0-4889-9EC4-357C3E864C6F}" srcOrd="0" destOrd="0" presId="urn:microsoft.com/office/officeart/2005/8/layout/process3"/>
    <dgm:cxn modelId="{80FFD8BC-26AB-4515-A62B-07995DA0DA83}" type="presParOf" srcId="{0816A5DF-D2A8-4C07-BA51-1A3D2A93E886}" destId="{61998DCD-C4E4-456D-89A6-403EFDE4BAD4}" srcOrd="1" destOrd="0" presId="urn:microsoft.com/office/officeart/2005/8/layout/process3"/>
    <dgm:cxn modelId="{28DE8855-AB46-4894-9C4E-4393D35E63AD}" type="presParOf" srcId="{0816A5DF-D2A8-4C07-BA51-1A3D2A93E886}" destId="{00594124-8FB9-415E-A3D5-A432946BF9FF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DCB887-0CA3-4033-9465-59E1516B9453}">
      <dsp:nvSpPr>
        <dsp:cNvPr id="0" name=""/>
        <dsp:cNvSpPr/>
      </dsp:nvSpPr>
      <dsp:spPr>
        <a:xfrm>
          <a:off x="6655" y="1721964"/>
          <a:ext cx="1501711" cy="76407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/>
            <a:t>Utvikling av verktøy for prosessforbedring</a:t>
          </a:r>
        </a:p>
      </dsp:txBody>
      <dsp:txXfrm>
        <a:off x="6655" y="1721964"/>
        <a:ext cx="1501711" cy="509383"/>
      </dsp:txXfrm>
    </dsp:sp>
    <dsp:sp modelId="{4F880061-D4D2-431E-BB6E-EE3D396C9372}">
      <dsp:nvSpPr>
        <dsp:cNvPr id="0" name=""/>
        <dsp:cNvSpPr/>
      </dsp:nvSpPr>
      <dsp:spPr>
        <a:xfrm>
          <a:off x="314235" y="2231347"/>
          <a:ext cx="1501711" cy="864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000" kern="1200"/>
            <a:t>Samarbeid med TUT, prosesseier, prosessteam og andre relevante aktører</a:t>
          </a:r>
        </a:p>
      </dsp:txBody>
      <dsp:txXfrm>
        <a:off x="339541" y="2256653"/>
        <a:ext cx="1451099" cy="813388"/>
      </dsp:txXfrm>
    </dsp:sp>
    <dsp:sp modelId="{4B4C9E26-5C52-4C75-A070-34327CCED79B}">
      <dsp:nvSpPr>
        <dsp:cNvPr id="0" name=""/>
        <dsp:cNvSpPr/>
      </dsp:nvSpPr>
      <dsp:spPr>
        <a:xfrm>
          <a:off x="1736020" y="1789714"/>
          <a:ext cx="482626" cy="373882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800" kern="1200"/>
        </a:p>
      </dsp:txBody>
      <dsp:txXfrm>
        <a:off x="1736020" y="1864490"/>
        <a:ext cx="370461" cy="224330"/>
      </dsp:txXfrm>
    </dsp:sp>
    <dsp:sp modelId="{24BF4703-899A-4FE5-9A79-82EFC71EF7C4}">
      <dsp:nvSpPr>
        <dsp:cNvPr id="0" name=""/>
        <dsp:cNvSpPr/>
      </dsp:nvSpPr>
      <dsp:spPr>
        <a:xfrm>
          <a:off x="2418982" y="1721964"/>
          <a:ext cx="1501711" cy="76407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/>
            <a:t>Testing av verktøyene i seks definerte prosesser</a:t>
          </a:r>
        </a:p>
      </dsp:txBody>
      <dsp:txXfrm>
        <a:off x="2418982" y="1721964"/>
        <a:ext cx="1501711" cy="509383"/>
      </dsp:txXfrm>
    </dsp:sp>
    <dsp:sp modelId="{B33E5B2F-D45A-4509-B58F-AD6333AC3044}">
      <dsp:nvSpPr>
        <dsp:cNvPr id="0" name=""/>
        <dsp:cNvSpPr/>
      </dsp:nvSpPr>
      <dsp:spPr>
        <a:xfrm>
          <a:off x="2726562" y="2231347"/>
          <a:ext cx="1501711" cy="864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000" kern="1200"/>
            <a:t>Samler erfaring fra operasjonelt prosessforbedrings arbeid</a:t>
          </a:r>
        </a:p>
      </dsp:txBody>
      <dsp:txXfrm>
        <a:off x="2751868" y="2256653"/>
        <a:ext cx="1451099" cy="813388"/>
      </dsp:txXfrm>
    </dsp:sp>
    <dsp:sp modelId="{8BCB06F5-F545-4AC1-BAD8-033E33DC2713}">
      <dsp:nvSpPr>
        <dsp:cNvPr id="0" name=""/>
        <dsp:cNvSpPr/>
      </dsp:nvSpPr>
      <dsp:spPr>
        <a:xfrm>
          <a:off x="4148347" y="1789714"/>
          <a:ext cx="482626" cy="373882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800" kern="1200"/>
        </a:p>
      </dsp:txBody>
      <dsp:txXfrm>
        <a:off x="4148347" y="1864490"/>
        <a:ext cx="370461" cy="224330"/>
      </dsp:txXfrm>
    </dsp:sp>
    <dsp:sp modelId="{F8BB679A-B20D-487E-B9A5-A9C99B9A809F}">
      <dsp:nvSpPr>
        <dsp:cNvPr id="0" name=""/>
        <dsp:cNvSpPr/>
      </dsp:nvSpPr>
      <dsp:spPr>
        <a:xfrm>
          <a:off x="4831309" y="1721964"/>
          <a:ext cx="1501711" cy="76407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/>
            <a:t>Styringsgruppen setter retning og styrer utviklingen av arbeidet</a:t>
          </a:r>
        </a:p>
      </dsp:txBody>
      <dsp:txXfrm>
        <a:off x="4831309" y="1721964"/>
        <a:ext cx="1501711" cy="509383"/>
      </dsp:txXfrm>
    </dsp:sp>
    <dsp:sp modelId="{F860669E-2093-485E-8147-4C6D182271B7}">
      <dsp:nvSpPr>
        <dsp:cNvPr id="0" name=""/>
        <dsp:cNvSpPr/>
      </dsp:nvSpPr>
      <dsp:spPr>
        <a:xfrm>
          <a:off x="5138889" y="2231347"/>
          <a:ext cx="1501711" cy="864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000" kern="1200"/>
            <a:t>Med bakgrunn i erfaringer legger prosjektet frem forslag til verktøy for innspill og beslutning  </a:t>
          </a:r>
        </a:p>
      </dsp:txBody>
      <dsp:txXfrm>
        <a:off x="5164195" y="2256653"/>
        <a:ext cx="1451099" cy="813388"/>
      </dsp:txXfrm>
    </dsp:sp>
    <dsp:sp modelId="{1260FC65-F4B3-4F6A-A0EB-A1BD81B42B03}">
      <dsp:nvSpPr>
        <dsp:cNvPr id="0" name=""/>
        <dsp:cNvSpPr/>
      </dsp:nvSpPr>
      <dsp:spPr>
        <a:xfrm>
          <a:off x="6560674" y="1789714"/>
          <a:ext cx="482626" cy="373882"/>
        </a:xfrm>
        <a:prstGeom prst="curvedLeftArrow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800" kern="1200"/>
        </a:p>
      </dsp:txBody>
      <dsp:txXfrm>
        <a:off x="6560674" y="1864490"/>
        <a:ext cx="370461" cy="224330"/>
      </dsp:txXfrm>
    </dsp:sp>
    <dsp:sp modelId="{4EB6A00C-713D-4899-A86B-D8D5D4AA4DE1}">
      <dsp:nvSpPr>
        <dsp:cNvPr id="0" name=""/>
        <dsp:cNvSpPr/>
      </dsp:nvSpPr>
      <dsp:spPr>
        <a:xfrm>
          <a:off x="7243636" y="1721964"/>
          <a:ext cx="1501711" cy="76407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/>
            <a:t>Justering av verktøyene til de fungere i henhold til ønsket bruk </a:t>
          </a:r>
        </a:p>
      </dsp:txBody>
      <dsp:txXfrm>
        <a:off x="7243636" y="1721964"/>
        <a:ext cx="1501711" cy="509383"/>
      </dsp:txXfrm>
    </dsp:sp>
    <dsp:sp modelId="{DB20BB52-09C9-4909-8713-B7912E998AFB}">
      <dsp:nvSpPr>
        <dsp:cNvPr id="0" name=""/>
        <dsp:cNvSpPr/>
      </dsp:nvSpPr>
      <dsp:spPr>
        <a:xfrm>
          <a:off x="7551216" y="2231347"/>
          <a:ext cx="1501711" cy="864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000" kern="1200"/>
            <a:t>Det jobbes i en sirkel av testing og justering til verktøyene fungerer</a:t>
          </a:r>
        </a:p>
      </dsp:txBody>
      <dsp:txXfrm>
        <a:off x="7576522" y="2256653"/>
        <a:ext cx="1451099" cy="813388"/>
      </dsp:txXfrm>
    </dsp:sp>
    <dsp:sp modelId="{7C7DBF62-C074-4D7F-9CDE-B210409AA8E1}">
      <dsp:nvSpPr>
        <dsp:cNvPr id="0" name=""/>
        <dsp:cNvSpPr/>
      </dsp:nvSpPr>
      <dsp:spPr>
        <a:xfrm>
          <a:off x="8973001" y="1789714"/>
          <a:ext cx="482626" cy="373882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800" kern="1200"/>
        </a:p>
      </dsp:txBody>
      <dsp:txXfrm>
        <a:off x="8973001" y="1864490"/>
        <a:ext cx="370461" cy="224330"/>
      </dsp:txXfrm>
    </dsp:sp>
    <dsp:sp modelId="{61998DCD-C4E4-456D-89A6-403EFDE4BAD4}">
      <dsp:nvSpPr>
        <dsp:cNvPr id="0" name=""/>
        <dsp:cNvSpPr/>
      </dsp:nvSpPr>
      <dsp:spPr>
        <a:xfrm>
          <a:off x="9655963" y="1721964"/>
          <a:ext cx="1501711" cy="76407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/>
            <a:t>Sette arbeidet ut i linjen</a:t>
          </a:r>
        </a:p>
      </dsp:txBody>
      <dsp:txXfrm>
        <a:off x="9655963" y="1721964"/>
        <a:ext cx="1501711" cy="509383"/>
      </dsp:txXfrm>
    </dsp:sp>
    <dsp:sp modelId="{00594124-8FB9-415E-A3D5-A432946BF9FF}">
      <dsp:nvSpPr>
        <dsp:cNvPr id="0" name=""/>
        <dsp:cNvSpPr/>
      </dsp:nvSpPr>
      <dsp:spPr>
        <a:xfrm>
          <a:off x="9963543" y="2231347"/>
          <a:ext cx="1501711" cy="864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000" kern="1200"/>
            <a:t>Prosjektet har utarbeidet hvordan UiO skal jobbe med prosessforbedring i linjen</a:t>
          </a:r>
        </a:p>
      </dsp:txBody>
      <dsp:txXfrm>
        <a:off x="9988849" y="2256653"/>
        <a:ext cx="1451099" cy="8133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1/27/2026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7345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/>
            <a:endParaRPr lang="nb-NO" sz="1200">
              <a:ea typeface="Calibri"/>
              <a:cs typeface="Calibri"/>
            </a:endParaRPr>
          </a:p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2AC5AE-00EA-4F99-817E-C9FECE27B642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1317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/>
            <a:endParaRPr lang="en-US" sz="1100" i="1">
              <a:ea typeface="Calibri"/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584954-DD4A-4E4D-BFF3-109E37100F04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34314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2.sv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6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1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FDE277A-D1D4-46F7-9ED8-7C20DEB74C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C57EEA8-87A3-4F4A-8A88-C8CF94340B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/>
              <a:t>Navn på institutt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/>
              <a:t>Punkt A</a:t>
            </a:r>
          </a:p>
          <a:p>
            <a:pPr lvl="0"/>
            <a:r>
              <a:rPr lang="nb-NO"/>
              <a:t>Punkt B</a:t>
            </a:r>
          </a:p>
          <a:p>
            <a:pPr lvl="0"/>
            <a:r>
              <a:rPr lang="nb-NO"/>
              <a:t>Punkt C</a:t>
            </a:r>
          </a:p>
          <a:p>
            <a:pPr lvl="0"/>
            <a:r>
              <a:rPr lang="nb-NO"/>
              <a:t>Punkt 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A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B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C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D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E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F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Trykk - &gt; Sett inn -&gt; Bilde for å endre eller sette inn bilde</a:t>
            </a:r>
            <a:endParaRPr lang="en-US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Trykk - &gt; Sett inn -&gt; Bilde for å endre eller sette inn bilde</a:t>
            </a:r>
            <a:endParaRPr lang="en-US"/>
          </a:p>
          <a:p>
            <a:endParaRPr lang="en-US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DEE435E-515F-95B4-759A-EDB5C6B31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393C9-B9FC-49CB-8888-A900B429B873}" type="datetimeFigureOut">
              <a:rPr lang="nb-NO" smtClean="0"/>
              <a:t>27.01.2026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95880C-C871-48EA-26FB-524D149B90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DCA223-1DCC-7750-5B55-661279689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BE4E4-A421-42FE-B865-9DFA460F0B4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57897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3.sv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ags" Target="../tags/tag2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0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1" imgW="339" imgH="343" progId="TCLayout.ActiveDocument.1">
                  <p:embed/>
                </p:oleObj>
              </mc:Choice>
              <mc:Fallback>
                <p:oleObj name="think-cell Slide" r:id="rId31" imgW="339" imgH="343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22D069C-C025-484F-B809-F6C0328593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  <p:sldLayoutId id="2147483730" r:id="rId28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BD7C1519-E67C-69E1-0FFC-1B75279AB9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solidFill>
            <a:srgbClr val="E6ECFF"/>
          </a:solidFill>
        </p:spPr>
        <p:txBody>
          <a:bodyPr/>
          <a:lstStyle/>
          <a:p>
            <a:endParaRPr lang="nb-NO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38A5FC2-A938-E076-27B2-AD5CE8EF52AC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BC1563ED-CC71-C545-635E-D920A6A9AC8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3185F92-8D98-E8F2-E4E2-299AD4F1F3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4000">
                <a:solidFill>
                  <a:srgbClr val="000000"/>
                </a:solidFill>
              </a:rPr>
              <a:t>Justert </a:t>
            </a:r>
            <a:br>
              <a:rPr lang="nb-NO" sz="4000">
                <a:solidFill>
                  <a:srgbClr val="000000"/>
                </a:solidFill>
              </a:rPr>
            </a:br>
            <a:r>
              <a:rPr lang="nb-NO" sz="4000">
                <a:solidFill>
                  <a:srgbClr val="000000"/>
                </a:solidFill>
              </a:rPr>
              <a:t>prosjektbeskrivelse for  UiO prosessforbedring</a:t>
            </a:r>
            <a:br>
              <a:rPr lang="nb-NO">
                <a:solidFill>
                  <a:srgbClr val="000000"/>
                </a:solidFill>
              </a:rPr>
            </a:br>
            <a:br>
              <a:rPr lang="nb-NO">
                <a:solidFill>
                  <a:srgbClr val="000000"/>
                </a:solidFill>
              </a:rPr>
            </a:br>
            <a:r>
              <a:rPr lang="nb-NO" sz="3200">
                <a:solidFill>
                  <a:srgbClr val="000000"/>
                </a:solidFill>
              </a:rPr>
              <a:t>Prosjektperiode 2025 - 2026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FE0839F-7AF7-4025-2280-C28576AD3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r>
              <a:rPr lang="en-US" err="1">
                <a:solidFill>
                  <a:srgbClr val="000000"/>
                </a:solidFill>
              </a:rPr>
              <a:t>Blindern</a:t>
            </a:r>
            <a:r>
              <a:rPr lang="en-US">
                <a:solidFill>
                  <a:srgbClr val="000000"/>
                </a:solidFill>
              </a:rPr>
              <a:t> </a:t>
            </a:r>
            <a:r>
              <a:rPr lang="en-US" err="1">
                <a:solidFill>
                  <a:srgbClr val="000000"/>
                </a:solidFill>
              </a:rPr>
              <a:t>jaunar</a:t>
            </a:r>
            <a:r>
              <a:rPr lang="en-US">
                <a:solidFill>
                  <a:srgbClr val="000000"/>
                </a:solidFill>
              </a:rPr>
              <a:t> 2026</a:t>
            </a:r>
          </a:p>
        </p:txBody>
      </p:sp>
      <p:pic>
        <p:nvPicPr>
          <p:cNvPr id="13" name="logo_" descr="UiO Segl">
            <a:extLst>
              <a:ext uri="{FF2B5EF4-FFF2-40B4-BE49-F238E27FC236}">
                <a16:creationId xmlns:a16="http://schemas.microsoft.com/office/drawing/2014/main" id="{83C4ACF2-ADD7-A199-FF98-D14116897C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50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704CE-E7D6-9598-1978-C23BBDDD3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583733"/>
            <a:ext cx="11471910" cy="542658"/>
          </a:xfrm>
        </p:spPr>
        <p:txBody>
          <a:bodyPr>
            <a:noAutofit/>
          </a:bodyPr>
          <a:lstStyle/>
          <a:p>
            <a:r>
              <a:rPr lang="nb-NO"/>
              <a:t>UiO 2030: </a:t>
            </a:r>
            <a:br>
              <a:rPr lang="nb-NO"/>
            </a:br>
            <a:r>
              <a:rPr lang="nb-NO"/>
              <a:t>Nyskapende organisasjon og attraktivt arbeids- og studiested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2F7663-515E-686B-8CDD-54A6C3B8E8B0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2618205"/>
            <a:ext cx="11471910" cy="4817312"/>
          </a:xfrm>
        </p:spPr>
        <p:txBody>
          <a:bodyPr/>
          <a:lstStyle/>
          <a:p>
            <a:pPr marL="342900" indent="-342900">
              <a:buAutoNum type="arabicPeriod"/>
            </a:pPr>
            <a:r>
              <a:rPr lang="nb-NO"/>
              <a:t>UiO skal ta i bruk nyskapende organisasjons-, arbeids- og læringsformer med effektiv utnyttelse av digitale ressurser.</a:t>
            </a:r>
          </a:p>
          <a:p>
            <a:pPr marL="342900" indent="-342900">
              <a:buFontTx/>
              <a:buAutoNum type="arabicPeriod"/>
            </a:pPr>
            <a:r>
              <a:rPr lang="nb-NO"/>
              <a:t>UiO skal gi ansatte og studenter bedre muligheter for profesjonell og faglig utvikling, og bedre muligheter til å møte endringer i teknologi, samfunn og arbeidsliv.</a:t>
            </a:r>
          </a:p>
          <a:p>
            <a:pPr marL="342900" indent="-342900">
              <a:buFontTx/>
              <a:buAutoNum type="arabicPeriod"/>
            </a:pPr>
            <a:endParaRPr lang="nb-NO"/>
          </a:p>
          <a:p>
            <a:pPr marL="0" indent="0"/>
            <a:endParaRPr lang="nb-NO" sz="2000"/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65689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A6F83-EBF4-18D1-FB4C-B38CBF36BB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9C3B6F0-512B-3AA5-A090-0DFEB40DDD38}"/>
              </a:ext>
            </a:extLst>
          </p:cNvPr>
          <p:cNvSpPr txBox="1"/>
          <p:nvPr/>
        </p:nvSpPr>
        <p:spPr>
          <a:xfrm>
            <a:off x="4106768" y="2959576"/>
            <a:ext cx="32394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>
              <a:solidFill>
                <a:prstClr val="black"/>
              </a:solidFill>
              <a:latin typeface="Arial"/>
            </a:endParaRPr>
          </a:p>
        </p:txBody>
      </p:sp>
      <p:sp>
        <p:nvSpPr>
          <p:cNvPr id="2" name="Content Placeholder 4">
            <a:extLst>
              <a:ext uri="{FF2B5EF4-FFF2-40B4-BE49-F238E27FC236}">
                <a16:creationId xmlns:a16="http://schemas.microsoft.com/office/drawing/2014/main" id="{CEDDCDA9-EAD1-8F7D-67F9-21EDC6A148A6}"/>
              </a:ext>
            </a:extLst>
          </p:cNvPr>
          <p:cNvSpPr txBox="1">
            <a:spLocks/>
          </p:cNvSpPr>
          <p:nvPr/>
        </p:nvSpPr>
        <p:spPr>
          <a:xfrm>
            <a:off x="391157" y="1202205"/>
            <a:ext cx="11800843" cy="5176736"/>
          </a:xfrm>
          <a:prstGeom prst="rect">
            <a:avLst/>
          </a:prstGeom>
        </p:spPr>
        <p:txBody>
          <a:bodyPr/>
          <a:lstStyle>
            <a:lvl1pPr marL="288000" indent="-288000" algn="l" defTabSz="914446" rtl="0" eaLnBrk="1" latinLnBrk="0" hangingPunct="1">
              <a:lnSpc>
                <a:spcPct val="100000"/>
              </a:lnSpc>
              <a:spcBef>
                <a:spcPts val="115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8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NO"/>
          </a:p>
          <a:p>
            <a:pPr marL="0" indent="0" defTabSz="228600">
              <a:buNone/>
              <a:defRPr/>
            </a:pPr>
            <a:r>
              <a:rPr lang="nb-NO">
                <a:solidFill>
                  <a:prstClr val="black"/>
                </a:solidFill>
              </a:rPr>
              <a:t>Vi skal utvikle effektive og brukervennlige felles administrative prosesser på tvers av UiO slik at:</a:t>
            </a:r>
          </a:p>
          <a:p>
            <a:pPr marL="740734" lvl="1" indent="-342900" defTabSz="228600">
              <a:buFont typeface="Arial" panose="020B0604020202020204" pitchFamily="34" charset="0"/>
              <a:buChar char="•"/>
              <a:defRPr/>
            </a:pPr>
            <a:r>
              <a:rPr lang="nb-NO" sz="2400">
                <a:solidFill>
                  <a:prstClr val="black"/>
                </a:solidFill>
              </a:rPr>
              <a:t>vi kjenner og møter brukernes behov </a:t>
            </a:r>
          </a:p>
          <a:p>
            <a:pPr marL="740734" lvl="1" indent="-342900" defTabSz="228600">
              <a:buFont typeface="Arial" panose="020B0604020202020204" pitchFamily="34" charset="0"/>
              <a:buChar char="•"/>
              <a:defRPr/>
            </a:pPr>
            <a:r>
              <a:rPr lang="nb-NO" sz="2400">
                <a:solidFill>
                  <a:prstClr val="black"/>
                </a:solidFill>
              </a:rPr>
              <a:t>det frigjøres tid til forskning og utdanning </a:t>
            </a:r>
          </a:p>
          <a:p>
            <a:pPr marL="740734" lvl="1" indent="-342900" defTabSz="228600">
              <a:buFont typeface="Arial" panose="020B0604020202020204" pitchFamily="34" charset="0"/>
              <a:buChar char="•"/>
              <a:defRPr/>
            </a:pPr>
            <a:r>
              <a:rPr lang="nb-NO" sz="2400">
                <a:solidFill>
                  <a:prstClr val="black"/>
                </a:solidFill>
              </a:rPr>
              <a:t>ansatte opplever å jobbe på en mer hensiktsmessig måte</a:t>
            </a:r>
          </a:p>
          <a:p>
            <a:pPr marL="740734" lvl="1" indent="-342900" defTabSz="228600">
              <a:buFont typeface="Arial" panose="020B0604020202020204" pitchFamily="34" charset="0"/>
              <a:buChar char="•"/>
              <a:defRPr/>
            </a:pPr>
            <a:r>
              <a:rPr lang="nb-NO" sz="2400">
                <a:solidFill>
                  <a:prstClr val="black"/>
                </a:solidFill>
              </a:rPr>
              <a:t>vi ivaretar rettsikkerhet, personvern og sikrer likebehandling</a:t>
            </a:r>
          </a:p>
          <a:p>
            <a:pPr marL="397834" lvl="1" indent="0" defTabSz="228600">
              <a:buNone/>
              <a:defRPr/>
            </a:pPr>
            <a:endParaRPr lang="nb-NO" sz="2400">
              <a:solidFill>
                <a:prstClr val="black"/>
              </a:solidFill>
            </a:endParaRPr>
          </a:p>
          <a:p>
            <a:pPr marL="397834" lvl="1" indent="0" defTabSz="228600">
              <a:buNone/>
              <a:defRPr/>
            </a:pPr>
            <a:endParaRPr lang="nb-NO" sz="2400"/>
          </a:p>
          <a:p>
            <a:pPr marL="397834" lvl="1" indent="0" defTabSz="228600">
              <a:buNone/>
              <a:defRPr/>
            </a:pPr>
            <a:endParaRPr lang="nb-NO" sz="1000"/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69B34AA6-D8D4-DC31-0707-93EB2DDD2FB9}"/>
              </a:ext>
            </a:extLst>
          </p:cNvPr>
          <p:cNvSpPr txBox="1">
            <a:spLocks/>
          </p:cNvSpPr>
          <p:nvPr/>
        </p:nvSpPr>
        <p:spPr>
          <a:xfrm>
            <a:off x="328933" y="564297"/>
            <a:ext cx="11471910" cy="542658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/>
              <a:t>Formål: Bedre tjenester for studenter og ansatte</a:t>
            </a:r>
            <a:r>
              <a:rPr lang="nb-NO">
                <a:solidFill>
                  <a:prstClr val="black"/>
                </a:solidFill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9552800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3F902022-0E22-903D-7E69-AAEA8C7FFCA1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048D9222-E5B5-24E5-3F14-FBF87FD4CF38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r>
              <a:rPr lang="en-US">
                <a:solidFill>
                  <a:srgbClr val="000000"/>
                </a:solidFill>
              </a:rPr>
              <a:t>Side </a:t>
            </a:r>
            <a:fld id="{5251F420-7306-4E7C-A79E-F31A38F7D392}" type="slidenum">
              <a:rPr lang="en-US" smtClean="0">
                <a:solidFill>
                  <a:srgbClr val="000000"/>
                </a:solidFill>
              </a:rPr>
              <a:pPr>
                <a:buClr>
                  <a:srgbClr val="000000"/>
                </a:buClr>
              </a:pPr>
              <a:t>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57E0841F-20BE-F292-5A36-E4078E753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>
                <a:solidFill>
                  <a:srgbClr val="000000"/>
                </a:solidFill>
              </a:rPr>
              <a:t>Prosjekt UiO prosessforbedring</a:t>
            </a:r>
          </a:p>
        </p:txBody>
      </p:sp>
      <p:sp>
        <p:nvSpPr>
          <p:cNvPr id="6" name="Undertittel 5">
            <a:extLst>
              <a:ext uri="{FF2B5EF4-FFF2-40B4-BE49-F238E27FC236}">
                <a16:creationId xmlns:a16="http://schemas.microsoft.com/office/drawing/2014/main" id="{49E8E77A-DDDB-9D8A-5809-DD1D163F6E7C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ln w="9525">
            <a:solidFill>
              <a:schemeClr val="tx1"/>
            </a:solidFill>
          </a:ln>
        </p:spPr>
        <p:txBody>
          <a:bodyPr/>
          <a:lstStyle/>
          <a:p>
            <a:pPr algn="ctr">
              <a:lnSpc>
                <a:spcPct val="150000"/>
              </a:lnSpc>
              <a:buClr>
                <a:srgbClr val="000000"/>
              </a:buClr>
            </a:pPr>
            <a:r>
              <a:rPr lang="nb-NO" sz="2000" b="1">
                <a:solidFill>
                  <a:srgbClr val="000000"/>
                </a:solidFill>
              </a:rPr>
              <a:t>Mål og målgruppe for prosjektet</a:t>
            </a:r>
          </a:p>
          <a:p>
            <a:pPr>
              <a:buClr>
                <a:srgbClr val="000000"/>
              </a:buClr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A9F67B8A-4222-6340-5F25-8205D57D6E68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solidFill>
            <a:srgbClr val="FFFFFF"/>
          </a:solidFill>
        </p:spPr>
        <p:txBody>
          <a:bodyPr/>
          <a:lstStyle/>
          <a:p>
            <a:pPr>
              <a:buClr>
                <a:srgbClr val="000000"/>
              </a:buClr>
            </a:pPr>
            <a:endParaRPr lang="nb-NO" sz="2000">
              <a:solidFill>
                <a:srgbClr val="000000"/>
              </a:solidFill>
            </a:endParaRPr>
          </a:p>
          <a:p>
            <a:pPr>
              <a:buClr>
                <a:srgbClr val="000000"/>
              </a:buClr>
            </a:pPr>
            <a:r>
              <a:rPr lang="nb-NO" sz="2000">
                <a:solidFill>
                  <a:srgbClr val="000000"/>
                </a:solidFill>
              </a:rPr>
              <a:t>Gi prosesseierne verktøy for å jobbe effektivt med prosessforbedringer som kommer studenter og ansatte til gode</a:t>
            </a:r>
          </a:p>
          <a:p>
            <a:pPr>
              <a:buClr>
                <a:srgbClr val="000000"/>
              </a:buClr>
            </a:pPr>
            <a:r>
              <a:rPr lang="nb-NO" sz="2000">
                <a:solidFill>
                  <a:srgbClr val="000000"/>
                </a:solidFill>
              </a:rPr>
              <a:t>Prosesseiere (fagdirektørene) er hovedmålgruppen</a:t>
            </a:r>
          </a:p>
          <a:p>
            <a:pPr>
              <a:buClr>
                <a:srgbClr val="000000"/>
              </a:buClr>
            </a:pPr>
            <a:endParaRPr lang="nb-NO" sz="1800" b="1">
              <a:solidFill>
                <a:srgbClr val="000000"/>
              </a:solidFill>
            </a:endParaRPr>
          </a:p>
          <a:p>
            <a:pPr>
              <a:buClr>
                <a:srgbClr val="000000"/>
              </a:buClr>
            </a:pPr>
            <a:endParaRPr lang="nb-NO" sz="1800" b="1">
              <a:solidFill>
                <a:srgbClr val="000000"/>
              </a:solidFill>
            </a:endParaRPr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528E8572-D069-EF5A-1363-23DE704865C0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ln w="9525">
            <a:solidFill>
              <a:schemeClr val="tx1"/>
            </a:solidFill>
          </a:ln>
        </p:spPr>
        <p:txBody>
          <a:bodyPr/>
          <a:lstStyle/>
          <a:p>
            <a:pPr algn="ctr">
              <a:lnSpc>
                <a:spcPct val="150000"/>
              </a:lnSpc>
              <a:buClr>
                <a:srgbClr val="000000"/>
              </a:buClr>
            </a:pPr>
            <a:r>
              <a:rPr lang="nb-NO" sz="2000" b="1">
                <a:solidFill>
                  <a:srgbClr val="000000"/>
                </a:solidFill>
              </a:rPr>
              <a:t>Leveranse</a:t>
            </a:r>
            <a:endParaRPr lang="nb-NO" b="1">
              <a:solidFill>
                <a:srgbClr val="000000"/>
              </a:solidFill>
            </a:endParaRPr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7891C3AF-FF66-4799-7FF5-33C393593122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solidFill>
            <a:srgbClr val="FFFFFF"/>
          </a:solidFill>
        </p:spPr>
        <p:txBody>
          <a:bodyPr/>
          <a:lstStyle/>
          <a:p>
            <a:pPr marL="0" indent="0">
              <a:buClr>
                <a:srgbClr val="000000"/>
              </a:buClr>
              <a:buNone/>
            </a:pPr>
            <a:endParaRPr lang="nb-NO" sz="2000">
              <a:solidFill>
                <a:srgbClr val="000000"/>
              </a:solidFill>
            </a:endParaRPr>
          </a:p>
          <a:p>
            <a:pPr marL="0" indent="0">
              <a:buClr>
                <a:srgbClr val="000000"/>
              </a:buClr>
              <a:buNone/>
            </a:pPr>
            <a:r>
              <a:rPr lang="nb-NO" sz="2000">
                <a:solidFill>
                  <a:srgbClr val="000000"/>
                </a:solidFill>
              </a:rPr>
              <a:t>I løpet av prosjektperioden skal prosjektgruppa:</a:t>
            </a:r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nb-NO" sz="2000">
                <a:solidFill>
                  <a:srgbClr val="000000"/>
                </a:solidFill>
              </a:rPr>
              <a:t>jobbe med å utvikle felles verktøy for hvordan vi skal jobbe med prosessforbedring og hvordan verktøyene skal tas i bruk i organisasjonen.</a:t>
            </a:r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nb-NO" sz="2000">
                <a:solidFill>
                  <a:srgbClr val="000000"/>
                </a:solidFill>
              </a:rPr>
              <a:t>utarbeide forslag til organisering av prosessforbedringsarbeidet i drift</a:t>
            </a:r>
          </a:p>
          <a:p>
            <a:pPr marL="0" indent="0">
              <a:buClr>
                <a:srgbClr val="000000"/>
              </a:buClr>
              <a:buNone/>
            </a:pPr>
            <a:r>
              <a:rPr lang="nb-NO" sz="2000">
                <a:solidFill>
                  <a:srgbClr val="000000"/>
                </a:solidFill>
              </a:rPr>
              <a:t>Arbeidet skal gjøres i dialog og samarbeid med prosesseiere. </a:t>
            </a:r>
          </a:p>
          <a:p>
            <a:pPr>
              <a:buClr>
                <a:srgbClr val="000000"/>
              </a:buClr>
            </a:pPr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13169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7F4D4E7C-52A2-F765-B1BB-2A6FE51B2F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951915B4-631C-BCC7-3233-7EB6B6120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r>
              <a:rPr lang="en-US">
                <a:solidFill>
                  <a:srgbClr val="000000"/>
                </a:solidFill>
              </a:rPr>
              <a:t>Side </a:t>
            </a:r>
            <a:fld id="{5251F420-7306-4E7C-A79E-F31A38F7D392}" type="slidenum">
              <a:rPr lang="en-US" smtClean="0">
                <a:solidFill>
                  <a:srgbClr val="000000"/>
                </a:solidFill>
              </a:rPr>
              <a:pPr>
                <a:buClr>
                  <a:srgbClr val="000000"/>
                </a:buClr>
              </a:pPr>
              <a:t>5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CFCAD5ED-2CB9-6E0B-7F2E-C602625A1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>
                <a:solidFill>
                  <a:srgbClr val="000000"/>
                </a:solidFill>
              </a:rPr>
              <a:t>Verktøy for prosessforbedring 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0DE90421-E98D-D9EF-D45B-A676BE6F1EEB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solidFill>
            <a:srgbClr val="FFFFFF"/>
          </a:solidFill>
        </p:spPr>
        <p:txBody>
          <a:bodyPr vert="horz" lIns="0" tIns="0" rIns="0" bIns="0" rtlCol="0" anchor="t">
            <a:noAutofit/>
          </a:bodyPr>
          <a:lstStyle/>
          <a:p>
            <a:pPr marL="125095" indent="-125095">
              <a:buClr>
                <a:srgbClr val="000000"/>
              </a:buClr>
            </a:pPr>
            <a:r>
              <a:rPr lang="nb-NO" b="1"/>
              <a:t>Verktøyene består av</a:t>
            </a:r>
            <a:endParaRPr lang="nb-NO">
              <a:cs typeface="Arial"/>
            </a:endParaRPr>
          </a:p>
          <a:p>
            <a:pPr marL="3429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nb-NO"/>
              <a:t>Anbefalt måte å drive forbedringsarbeid på</a:t>
            </a:r>
          </a:p>
          <a:p>
            <a:pPr marL="902970" lvl="1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nb-NO">
                <a:solidFill>
                  <a:srgbClr val="000000"/>
                </a:solidFill>
              </a:rPr>
              <a:t>Metoder og digitaliseringsverktøy for å jobbe med prosessforbedring</a:t>
            </a:r>
            <a:endParaRPr lang="nb-NO">
              <a:solidFill>
                <a:srgbClr val="000000"/>
              </a:solidFill>
              <a:cs typeface="Arial"/>
            </a:endParaRPr>
          </a:p>
          <a:p>
            <a:pPr marL="902970" lvl="1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nb-NO">
                <a:solidFill>
                  <a:srgbClr val="000000"/>
                </a:solidFill>
              </a:rPr>
              <a:t>Organiseringsform med roller og ansvar i forbedringsløpet</a:t>
            </a:r>
            <a:endParaRPr lang="nb-NO">
              <a:solidFill>
                <a:srgbClr val="000000"/>
              </a:solidFill>
              <a:cs typeface="Arial"/>
            </a:endParaRPr>
          </a:p>
          <a:p>
            <a:pPr marL="902970" lvl="1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nb-NO">
                <a:solidFill>
                  <a:srgbClr val="000000"/>
                </a:solidFill>
              </a:rPr>
              <a:t>Mekanismer for prosesseier rundt styring og oppfølging av prosessene</a:t>
            </a:r>
            <a:endParaRPr lang="nb-NO">
              <a:solidFill>
                <a:srgbClr val="000000"/>
              </a:solidFill>
              <a:cs typeface="Arial"/>
            </a:endParaRPr>
          </a:p>
          <a:p>
            <a:pPr marL="3429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nb-NO"/>
              <a:t>Prioriteringskriterier og system for utvelgelse av prosesser</a:t>
            </a:r>
          </a:p>
          <a:p>
            <a:pPr marL="3429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nb-NO"/>
              <a:t>Prinsipper for ledelsens strategiske oppfølging av prosesser  </a:t>
            </a:r>
          </a:p>
          <a:p>
            <a:pPr marL="3429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nb-NO"/>
              <a:t>Metoder for gevinstrealisering</a:t>
            </a:r>
          </a:p>
          <a:p>
            <a:pPr marL="3429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nb-NO"/>
              <a:t>Kompetansepakke </a:t>
            </a:r>
          </a:p>
          <a:p>
            <a:pPr marL="3429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nb-NO"/>
              <a:t>Rolle og organisering av tjenesteutviklingsteamet</a:t>
            </a:r>
          </a:p>
          <a:p>
            <a:pPr marL="125095" indent="-125095">
              <a:buClr>
                <a:srgbClr val="000000"/>
              </a:buClr>
            </a:pPr>
            <a:endParaRPr lang="nb-NO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806325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6EA375E8-5E34-E399-A354-893F5C4EF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  <a:buClr>
                <a:srgbClr val="000000"/>
              </a:buClr>
            </a:pPr>
            <a:r>
              <a:rPr lang="en-US">
                <a:solidFill>
                  <a:srgbClr val="000000"/>
                </a:solidFill>
              </a:rPr>
              <a:t>Side </a:t>
            </a:r>
            <a:fld id="{5251F420-7306-4E7C-A79E-F31A38F7D392}" type="slidenum">
              <a:rPr lang="en-US" smtClean="0">
                <a:solidFill>
                  <a:srgbClr val="000000"/>
                </a:solidFill>
              </a:rPr>
              <a:pPr>
                <a:spcAft>
                  <a:spcPts val="600"/>
                </a:spcAft>
                <a:buClr>
                  <a:srgbClr val="000000"/>
                </a:buClr>
              </a:pPr>
              <a:t>6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A7099A52-99E2-E9A2-5681-25B555D8E2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nb-NO">
                <a:solidFill>
                  <a:srgbClr val="000000"/>
                </a:solidFill>
              </a:rPr>
              <a:t>Arbeidsmetodikk for prosjektet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546D16BB-699D-3E68-B64A-C957B338916A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solidFill>
            <a:srgbClr val="FFFFFF"/>
          </a:solidFill>
        </p:spPr>
        <p:txBody>
          <a:bodyPr vert="horz" lIns="0" tIns="0" rIns="0" bIns="0" rtlCol="0" anchor="t">
            <a:noAutofit/>
          </a:bodyPr>
          <a:lstStyle/>
          <a:p>
            <a:pPr marL="342900" indent="-342900">
              <a:lnSpc>
                <a:spcPct val="90000"/>
              </a:lnSpc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nb-NO"/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nb-NO"/>
              <a:t>Prosjektet skal gjennom prosjektperioden i samarbeid med prosesseierne og andre relevante aktører, arbeide med å utvikle gode verktøy for prosessforbedring ved UiO. 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nb-NO"/>
              <a:t>Prosjektet fasiliterer en sløyfe for kontinuerlig forbedring av verktøyene gjennom å samle erfaring og justere retning. Erfaringene samles fra operativt prosessforbedringsarbeid og berørte aktører. Prosjektet definere metode for evaluering og behandling av datagrunnlaget.  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nb-NO"/>
              <a:t>Prosjektet legger forslag til verktøy for hvordan UiO skal arbeide med og organisere prosessforbedringsarbeidet frem for styringsgruppa for beslutning. </a:t>
            </a:r>
          </a:p>
        </p:txBody>
      </p:sp>
    </p:spTree>
    <p:extLst>
      <p:ext uri="{BB962C8B-B14F-4D97-AF65-F5344CB8AC3E}">
        <p14:creationId xmlns:p14="http://schemas.microsoft.com/office/powerpoint/2010/main" val="15729508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E2CB4A-3770-36F6-3495-8BCC175644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ooter Placeholder 1">
            <a:extLst>
              <a:ext uri="{FF2B5EF4-FFF2-40B4-BE49-F238E27FC236}">
                <a16:creationId xmlns:a16="http://schemas.microsoft.com/office/drawing/2014/main" id="{1851DA25-3AB1-03D6-D1D9-1CD0552731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</p:spPr>
        <p:txBody>
          <a:bodyPr/>
          <a:lstStyle/>
          <a:p>
            <a:pPr>
              <a:buClr>
                <a:srgbClr val="000000"/>
              </a:buClr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B607231D-25E2-E8F1-A8E7-75C9136BC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66367" y="6263528"/>
            <a:ext cx="59946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buClr>
                <a:srgbClr val="000000"/>
              </a:buClr>
            </a:pPr>
            <a:r>
              <a:rPr lang="en-US">
                <a:solidFill>
                  <a:srgbClr val="000000"/>
                </a:solidFill>
              </a:rPr>
              <a:t>Side </a:t>
            </a:r>
            <a:fld id="{5251F420-7306-4E7C-A79E-F31A38F7D392}" type="slidenum">
              <a:rPr lang="en-US" smtClean="0">
                <a:solidFill>
                  <a:srgbClr val="000000"/>
                </a:solidFill>
              </a:rPr>
              <a:pPr>
                <a:spcAft>
                  <a:spcPts val="600"/>
                </a:spcAft>
                <a:buClr>
                  <a:srgbClr val="000000"/>
                </a:buClr>
              </a:pPr>
              <a:t>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109E7DD2-3310-4B65-9011-F6160C758F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 anchor="t">
            <a:normAutofit/>
          </a:bodyPr>
          <a:lstStyle/>
          <a:p>
            <a:r>
              <a:rPr lang="nb-NO">
                <a:solidFill>
                  <a:srgbClr val="000000"/>
                </a:solidFill>
              </a:rPr>
              <a:t>Prosjektets arbeidsmetodikk</a:t>
            </a:r>
          </a:p>
        </p:txBody>
      </p:sp>
      <p:graphicFrame>
        <p:nvGraphicFramePr>
          <p:cNvPr id="6" name="Plassholder for innhold 5">
            <a:extLst>
              <a:ext uri="{FF2B5EF4-FFF2-40B4-BE49-F238E27FC236}">
                <a16:creationId xmlns:a16="http://schemas.microsoft.com/office/drawing/2014/main" id="{DE10BE7E-170C-5438-CA8F-BA151DB772F9}"/>
              </a:ext>
            </a:extLst>
          </p:cNvPr>
          <p:cNvGraphicFramePr>
            <a:graphicFrameLocks noGrp="1"/>
          </p:cNvGraphicFramePr>
          <p:nvPr>
            <p:ph sz="quarter" idx="28"/>
          </p:nvPr>
        </p:nvGraphicFramePr>
        <p:xfrm>
          <a:off x="360044" y="1082726"/>
          <a:ext cx="11471910" cy="4817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340094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92B737A2-5DB4-8302-AD34-101B4218E0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0ABC368C-E9DF-6AA2-020A-6FA52B37E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6FC2DB8D-1318-6513-C9B2-2D852AEAA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Følgende prosesser vil være del av prosjektets arbeid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4877227B-B525-637E-44E3-FE385973F2E3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r>
              <a:rPr lang="nb-NO" sz="2000"/>
              <a:t>Avdeling for studieadministrasjon</a:t>
            </a:r>
            <a:endParaRPr lang="nb-NO" sz="2000"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>
                <a:cs typeface="Arial"/>
              </a:rPr>
              <a:t>Ph.d.-opptak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>
                <a:cs typeface="Arial"/>
              </a:rPr>
              <a:t>Tilrettelegging for eksamen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>
                <a:cs typeface="Arial"/>
              </a:rPr>
              <a:t>Studentmobilitet</a:t>
            </a:r>
          </a:p>
          <a:p>
            <a:r>
              <a:rPr lang="nb-NO" sz="2000"/>
              <a:t>Avdeling for organisasjon og personal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>
                <a:cs typeface="Arial"/>
              </a:rPr>
              <a:t>Arbeidskontraktsprosessen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>
                <a:cs typeface="Arial"/>
              </a:rPr>
              <a:t>Arbeid utland</a:t>
            </a:r>
          </a:p>
          <a:p>
            <a:r>
              <a:rPr lang="nb-NO" sz="2000"/>
              <a:t>Avdeling for forsknings- og innovasjonsadministrasjon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err="1"/>
              <a:t>Dofi</a:t>
            </a:r>
            <a:r>
              <a:rPr lang="nb-NO" sz="2000"/>
              <a:t> (</a:t>
            </a:r>
            <a:r>
              <a:rPr lang="nb-NO" sz="2000" err="1"/>
              <a:t>Disclosure</a:t>
            </a:r>
            <a:r>
              <a:rPr lang="nb-NO" sz="2000"/>
              <a:t> </a:t>
            </a:r>
            <a:r>
              <a:rPr lang="nb-NO" sz="2000" err="1"/>
              <a:t>of</a:t>
            </a:r>
            <a:r>
              <a:rPr lang="nb-NO" sz="2000"/>
              <a:t> </a:t>
            </a:r>
            <a:r>
              <a:rPr lang="nb-NO" sz="2000" err="1"/>
              <a:t>Invention</a:t>
            </a:r>
            <a:r>
              <a:rPr lang="nb-NO" sz="2000"/>
              <a:t>)</a:t>
            </a:r>
          </a:p>
          <a:p>
            <a:pPr marL="0" indent="0"/>
            <a:endParaRPr lang="nb-NO" sz="2000">
              <a:cs typeface="Arial"/>
            </a:endParaRPr>
          </a:p>
          <a:p>
            <a:pPr marL="0" indent="0"/>
            <a:r>
              <a:rPr lang="nb-NO" sz="2000">
                <a:cs typeface="Arial"/>
              </a:rPr>
              <a:t>Eventuelt nye prosesser kan komme inn når vi ser resultater av disse prosessene.</a:t>
            </a:r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782399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5E6F7F7C-E7D9-8B0A-B49D-AA75D7935C4D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7665B947-C4FF-00FD-A081-D857BDFB141C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CCC30A51-FE33-52C4-2FBA-AAD785954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Ansvar i arbeidet med prosessforbedring</a:t>
            </a:r>
          </a:p>
        </p:txBody>
      </p:sp>
      <p:sp>
        <p:nvSpPr>
          <p:cNvPr id="7" name="Undertittel 6">
            <a:extLst>
              <a:ext uri="{FF2B5EF4-FFF2-40B4-BE49-F238E27FC236}">
                <a16:creationId xmlns:a16="http://schemas.microsoft.com/office/drawing/2014/main" id="{2D8A4DF0-9E79-CD27-8156-331C0B8FAEC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ln w="9525">
            <a:solidFill>
              <a:schemeClr val="tx1"/>
            </a:solidFill>
          </a:ln>
        </p:spPr>
        <p:txBody>
          <a:bodyPr anchor="ctr"/>
          <a:lstStyle/>
          <a:p>
            <a:pPr algn="ctr"/>
            <a:r>
              <a:rPr lang="nb-NO" sz="2000" b="1"/>
              <a:t>Prosesseier</a:t>
            </a:r>
          </a:p>
        </p:txBody>
      </p:sp>
      <p:sp>
        <p:nvSpPr>
          <p:cNvPr id="8" name="Plassholder for innhold 7">
            <a:extLst>
              <a:ext uri="{FF2B5EF4-FFF2-40B4-BE49-F238E27FC236}">
                <a16:creationId xmlns:a16="http://schemas.microsoft.com/office/drawing/2014/main" id="{5E321377-1089-DAF1-CBBD-CE69DBA332C0}"/>
              </a:ext>
            </a:extLst>
          </p:cNvPr>
          <p:cNvSpPr>
            <a:spLocks noGrp="1"/>
          </p:cNvSpPr>
          <p:nvPr>
            <p:ph sz="half" idx="29"/>
          </p:nvPr>
        </p:nvSpPr>
        <p:spPr/>
        <p:txBody>
          <a:bodyPr/>
          <a:lstStyle/>
          <a:p>
            <a:r>
              <a:rPr lang="nb-NO" sz="1800"/>
              <a:t>Gjennomføring av prosessforbedringsløp</a:t>
            </a:r>
          </a:p>
          <a:p>
            <a:r>
              <a:rPr lang="nb-NO" sz="1800"/>
              <a:t>Ressurser i forbedringsarbeidet</a:t>
            </a:r>
          </a:p>
          <a:p>
            <a:r>
              <a:rPr lang="nb-NO" sz="1800"/>
              <a:t>Forankring i organisasjonen </a:t>
            </a:r>
          </a:p>
          <a:p>
            <a:r>
              <a:rPr lang="nb-NO" sz="1800"/>
              <a:t>Implementering</a:t>
            </a:r>
          </a:p>
          <a:p>
            <a:r>
              <a:rPr lang="nb-NO" sz="1800"/>
              <a:t>Resultat og gevinstrealisering</a:t>
            </a:r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C4BF43E3-AE41-CC90-4DAE-6ABD2C267BDD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ln w="9525">
            <a:solidFill>
              <a:schemeClr val="tx1"/>
            </a:solidFill>
          </a:ln>
        </p:spPr>
        <p:txBody>
          <a:bodyPr anchor="ctr"/>
          <a:lstStyle/>
          <a:p>
            <a:pPr algn="ctr"/>
            <a:r>
              <a:rPr lang="nb-NO" sz="2000" b="1"/>
              <a:t>Prosjektet og TUT</a:t>
            </a:r>
          </a:p>
        </p:txBody>
      </p:sp>
      <p:sp>
        <p:nvSpPr>
          <p:cNvPr id="9" name="Plassholder for innhold 8">
            <a:extLst>
              <a:ext uri="{FF2B5EF4-FFF2-40B4-BE49-F238E27FC236}">
                <a16:creationId xmlns:a16="http://schemas.microsoft.com/office/drawing/2014/main" id="{1E30F535-FBFD-44E5-94BB-2922F97C3585}"/>
              </a:ext>
            </a:extLst>
          </p:cNvPr>
          <p:cNvSpPr>
            <a:spLocks noGrp="1"/>
          </p:cNvSpPr>
          <p:nvPr>
            <p:ph sz="half" idx="31"/>
          </p:nvPr>
        </p:nvSpPr>
        <p:spPr/>
        <p:txBody>
          <a:bodyPr/>
          <a:lstStyle/>
          <a:p>
            <a:r>
              <a:rPr lang="nb-NO" sz="1800"/>
              <a:t>TUT:</a:t>
            </a:r>
          </a:p>
          <a:p>
            <a:pPr lvl="1"/>
            <a:r>
              <a:rPr lang="nb-NO" sz="1800"/>
              <a:t>Bistå prosesseier med metodikk, </a:t>
            </a:r>
            <a:r>
              <a:rPr lang="nb-NO" sz="1800" err="1"/>
              <a:t>fasilitering</a:t>
            </a:r>
            <a:r>
              <a:rPr lang="nb-NO" sz="1800"/>
              <a:t> og gjennomføring av prosessforbedringsløp</a:t>
            </a:r>
          </a:p>
          <a:p>
            <a:pPr lvl="1"/>
            <a:r>
              <a:rPr lang="nb-NO" sz="1800"/>
              <a:t>Bidra med å skape økt forståelse og motivasjon for kontinuering forbedringsarbeid</a:t>
            </a:r>
          </a:p>
          <a:p>
            <a:r>
              <a:rPr lang="nb-NO" sz="1800"/>
              <a:t>Prosjektet</a:t>
            </a:r>
          </a:p>
          <a:p>
            <a:pPr lvl="1"/>
            <a:r>
              <a:rPr lang="nb-NO" sz="1800"/>
              <a:t>Bistå og være sparringspartner for prosesseier</a:t>
            </a:r>
          </a:p>
          <a:p>
            <a:pPr lvl="1"/>
            <a:r>
              <a:rPr lang="nb-NO" sz="1800"/>
              <a:t>Utvikle og tilgjengeliggjøre verktøy for å jobbe med prosessforbedring</a:t>
            </a:r>
          </a:p>
          <a:p>
            <a:pPr lvl="1"/>
            <a:r>
              <a:rPr lang="nb-NO" sz="1800">
                <a:solidFill>
                  <a:srgbClr val="000000"/>
                </a:solidFill>
              </a:rPr>
              <a:t>Utarbeide forslag til organisering av prosessforbedringsarbeidet i drift</a:t>
            </a:r>
          </a:p>
          <a:p>
            <a:pPr lvl="1"/>
            <a:r>
              <a:rPr lang="nb-NO" sz="1800">
                <a:solidFill>
                  <a:srgbClr val="000000"/>
                </a:solidFill>
              </a:rPr>
              <a:t>Prosjektet jobber sammen med TUT, prosesseier og prosjektteam</a:t>
            </a:r>
            <a:endParaRPr lang="nb-NO" sz="1800"/>
          </a:p>
          <a:p>
            <a:pPr lvl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307109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5F280494-A02B-57FF-3D09-CDC21C4A68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472E1A61-9FD0-867F-F55E-3775CC4AD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19C98481-2B77-B14F-ABBF-39AA0D1AE0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>
                <a:solidFill>
                  <a:srgbClr val="000000"/>
                </a:solidFill>
              </a:rPr>
              <a:t>Risikovurdering av prosjektet</a:t>
            </a:r>
            <a:endParaRPr lang="nb-NO"/>
          </a:p>
        </p:txBody>
      </p:sp>
      <p:graphicFrame>
        <p:nvGraphicFramePr>
          <p:cNvPr id="6" name="Plassholder for innhold 5">
            <a:extLst>
              <a:ext uri="{FF2B5EF4-FFF2-40B4-BE49-F238E27FC236}">
                <a16:creationId xmlns:a16="http://schemas.microsoft.com/office/drawing/2014/main" id="{ED82D230-4881-1C84-90DC-3E8CA3D3F0BF}"/>
              </a:ext>
            </a:extLst>
          </p:cNvPr>
          <p:cNvGraphicFramePr>
            <a:graphicFrameLocks noGrp="1"/>
          </p:cNvGraphicFramePr>
          <p:nvPr>
            <p:ph sz="quarter" idx="28"/>
          </p:nvPr>
        </p:nvGraphicFramePr>
        <p:xfrm>
          <a:off x="360363" y="1082675"/>
          <a:ext cx="11471274" cy="38455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823758">
                  <a:extLst>
                    <a:ext uri="{9D8B030D-6E8A-4147-A177-3AD203B41FA5}">
                      <a16:colId xmlns:a16="http://schemas.microsoft.com/office/drawing/2014/main" val="3129269292"/>
                    </a:ext>
                  </a:extLst>
                </a:gridCol>
                <a:gridCol w="3823758">
                  <a:extLst>
                    <a:ext uri="{9D8B030D-6E8A-4147-A177-3AD203B41FA5}">
                      <a16:colId xmlns:a16="http://schemas.microsoft.com/office/drawing/2014/main" val="3433628834"/>
                    </a:ext>
                  </a:extLst>
                </a:gridCol>
                <a:gridCol w="3823758">
                  <a:extLst>
                    <a:ext uri="{9D8B030D-6E8A-4147-A177-3AD203B41FA5}">
                      <a16:colId xmlns:a16="http://schemas.microsoft.com/office/drawing/2014/main" val="41232158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b-NO"/>
                        <a:t>Risiko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/>
                        <a:t>Beskrivelse og konsekvens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/>
                        <a:t>Risikoreduserende tiltak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4500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4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400"/>
                        <a:t>Utydelige mål og leveranser for prosjektet</a:t>
                      </a:r>
                    </a:p>
                    <a:p>
                      <a:endParaRPr lang="nb-NO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/>
                        <a:t>Prosjektet jobber ikke effektivt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/>
                        <a:t>Styringsgruppen og prosjektet er omforent om prosjektets formål.</a:t>
                      </a:r>
                    </a:p>
                    <a:p>
                      <a:r>
                        <a:rPr lang="nb-NO" sz="1400"/>
                        <a:t>Jevnlige styringsgruppemøter for å justere kurs i arbeidet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2516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4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400"/>
                        <a:t>For lite grunnlag, det vil si for få prosesser til å teste ut foreslåtte verktøy </a:t>
                      </a:r>
                    </a:p>
                    <a:p>
                      <a:endParaRPr lang="nb-NO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/>
                        <a:t>Det er seks prosesser prosjektet skal jobbe med. Beslutningene om verktøyene i prosessforbedringsarbeid i drift kan tas på for tynt grunnlag og potensielt ikke treffe.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/>
                        <a:t>Det er allerede gjort mye erfaringer i de prosessene prosjektet har vært inne i. </a:t>
                      </a:r>
                    </a:p>
                    <a:p>
                      <a:r>
                        <a:rPr lang="nb-NO" sz="1400"/>
                        <a:t>Det må være tett dialog mellom prosjektet, prosesseier og TUT for å sikre at vi bruker erfaringer og læringen i arbeidet. Ved kapasitet kan det igangsettes nye prosesser for et bredere beslutningsgrunnlag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901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4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400">
                          <a:solidFill>
                            <a:schemeClr val="dk1"/>
                          </a:solidFill>
                        </a:rPr>
                        <a:t>Manglende kompetanse og kapasitet i prosessteam</a:t>
                      </a:r>
                      <a:endParaRPr lang="nb-NO" sz="1400"/>
                    </a:p>
                    <a:p>
                      <a:endParaRPr lang="nb-NO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4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400"/>
                        <a:t>Deler av organisasjonen er umodne i arbeidet med å jobbe med prosessforbedringer. Dette kan føre til at prosessteamene jobber på  en liten hensiktsmessig måte.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/>
                        <a:t>Prosjektet og TUT bør være tett på prosesseiere for å følge opp arbeidet. TUT vil ha en viktig rolle for utvikling av kompetansen i prosessteamene.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48655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51997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E205C9FA-7CFC-7309-48AA-53F50785C28F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3A0E8551-FD2E-7C10-17A3-C8085BE36D78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9" name="Tittel 8">
            <a:extLst>
              <a:ext uri="{FF2B5EF4-FFF2-40B4-BE49-F238E27FC236}">
                <a16:creationId xmlns:a16="http://schemas.microsoft.com/office/drawing/2014/main" id="{60CAE9BA-27ED-0990-D77B-DAD19B0AE3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Organisering av prosjektet - styringsgruppen</a:t>
            </a:r>
            <a:br>
              <a:rPr lang="nb-NO"/>
            </a:br>
            <a:endParaRPr lang="nb-NO"/>
          </a:p>
        </p:txBody>
      </p:sp>
      <p:sp>
        <p:nvSpPr>
          <p:cNvPr id="10" name="Plassholder for innhold 9">
            <a:extLst>
              <a:ext uri="{FF2B5EF4-FFF2-40B4-BE49-F238E27FC236}">
                <a16:creationId xmlns:a16="http://schemas.microsoft.com/office/drawing/2014/main" id="{A5236CC6-F1FA-464E-1AD0-8CF596BBD852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nb-NO" sz="2000" b="1"/>
              <a:t>Ansvar</a:t>
            </a:r>
            <a:endParaRPr lang="nb-NO" b="1"/>
          </a:p>
        </p:txBody>
      </p:sp>
      <p:sp>
        <p:nvSpPr>
          <p:cNvPr id="17" name="Plassholder for innhold 16">
            <a:extLst>
              <a:ext uri="{FF2B5EF4-FFF2-40B4-BE49-F238E27FC236}">
                <a16:creationId xmlns:a16="http://schemas.microsoft.com/office/drawing/2014/main" id="{25569187-B7E9-0653-1785-1DD53959166F}"/>
              </a:ext>
            </a:extLst>
          </p:cNvPr>
          <p:cNvSpPr>
            <a:spLocks noGrp="1"/>
          </p:cNvSpPr>
          <p:nvPr>
            <p:ph sz="half" idx="29"/>
          </p:nvPr>
        </p:nvSpPr>
        <p:spPr/>
        <p:txBody>
          <a:bodyPr/>
          <a:lstStyle/>
          <a:p>
            <a:r>
              <a:rPr lang="nb-NO" sz="1800"/>
              <a:t>Styringsgruppen skal støtte prosjekteier i arbeidet med å utøve eieransvaret. Prinsipielle spørsmål skal løftes fra prosjekteier til styringsgruppen</a:t>
            </a:r>
          </a:p>
          <a:p>
            <a:pPr lvl="0"/>
            <a:r>
              <a:rPr lang="nb-NO" sz="1800"/>
              <a:t>Overordnet ansvar for å legge til rette for at prosjektet lykkes (med jevnlige risikovurderinger, oppfølging av milepæler og budsjett)</a:t>
            </a:r>
          </a:p>
          <a:p>
            <a:pPr lvl="0"/>
            <a:r>
              <a:rPr lang="nb-NO" sz="1800"/>
              <a:t>Sikre ressurser i henhold til planer som er vedtatt</a:t>
            </a:r>
          </a:p>
          <a:p>
            <a:pPr lvl="0"/>
            <a:r>
              <a:rPr lang="nb-NO" sz="1800"/>
              <a:t>Bidra til integrering mellom prosjektet og enhetene </a:t>
            </a:r>
          </a:p>
          <a:p>
            <a:pPr lvl="0"/>
            <a:r>
              <a:rPr lang="nb-NO" sz="1800"/>
              <a:t>Sikre effektiv beslutningstaking</a:t>
            </a:r>
          </a:p>
          <a:p>
            <a:pPr lvl="0"/>
            <a:r>
              <a:rPr lang="nb-NO" sz="1800"/>
              <a:t>Sikre effektiv kommunikasjon </a:t>
            </a:r>
          </a:p>
          <a:p>
            <a:pPr lvl="0"/>
            <a:endParaRPr lang="nb-NO" sz="1600"/>
          </a:p>
          <a:p>
            <a:endParaRPr lang="nb-NO"/>
          </a:p>
        </p:txBody>
      </p:sp>
      <p:sp>
        <p:nvSpPr>
          <p:cNvPr id="19" name="Plassholder for tekst 18">
            <a:extLst>
              <a:ext uri="{FF2B5EF4-FFF2-40B4-BE49-F238E27FC236}">
                <a16:creationId xmlns:a16="http://schemas.microsoft.com/office/drawing/2014/main" id="{4EC862CD-5B12-2F95-373D-8408E076D57D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r>
              <a:rPr lang="nb-NO" sz="2000" b="1"/>
              <a:t>Medlemmer</a:t>
            </a:r>
            <a:endParaRPr lang="nb-NO" b="1"/>
          </a:p>
        </p:txBody>
      </p:sp>
      <p:graphicFrame>
        <p:nvGraphicFramePr>
          <p:cNvPr id="20" name="Plassholder for innhold 19">
            <a:extLst>
              <a:ext uri="{FF2B5EF4-FFF2-40B4-BE49-F238E27FC236}">
                <a16:creationId xmlns:a16="http://schemas.microsoft.com/office/drawing/2014/main" id="{E121B48B-F177-F5A9-3FB5-614290CE0F24}"/>
              </a:ext>
            </a:extLst>
          </p:cNvPr>
          <p:cNvGraphicFramePr>
            <a:graphicFrameLocks noGrp="1"/>
          </p:cNvGraphicFramePr>
          <p:nvPr>
            <p:ph sz="half" idx="31"/>
          </p:nvPr>
        </p:nvGraphicFramePr>
        <p:xfrm>
          <a:off x="6342741" y="1832396"/>
          <a:ext cx="5297812" cy="3182199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871794">
                  <a:extLst>
                    <a:ext uri="{9D8B030D-6E8A-4147-A177-3AD203B41FA5}">
                      <a16:colId xmlns:a16="http://schemas.microsoft.com/office/drawing/2014/main" val="3350540502"/>
                    </a:ext>
                  </a:extLst>
                </a:gridCol>
                <a:gridCol w="1700667">
                  <a:extLst>
                    <a:ext uri="{9D8B030D-6E8A-4147-A177-3AD203B41FA5}">
                      <a16:colId xmlns:a16="http://schemas.microsoft.com/office/drawing/2014/main" val="1322116845"/>
                    </a:ext>
                  </a:extLst>
                </a:gridCol>
                <a:gridCol w="1725351">
                  <a:extLst>
                    <a:ext uri="{9D8B030D-6E8A-4147-A177-3AD203B41FA5}">
                      <a16:colId xmlns:a16="http://schemas.microsoft.com/office/drawing/2014/main" val="1321841197"/>
                    </a:ext>
                  </a:extLst>
                </a:gridCol>
              </a:tblGrid>
              <a:tr h="23980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nb-NO" sz="1100" b="1">
                          <a:effectLst/>
                        </a:rPr>
                        <a:t>Navn </a:t>
                      </a:r>
                      <a:endParaRPr lang="nb-NO" sz="1100" b="1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1540" marR="6154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nb-NO" sz="1100" b="1">
                          <a:effectLst/>
                        </a:rPr>
                        <a:t>Rolle </a:t>
                      </a:r>
                      <a:endParaRPr lang="nb-NO" sz="1100" b="1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1540" marR="6154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nb-NO" sz="1100" b="1">
                          <a:effectLst/>
                        </a:rPr>
                        <a:t>Plassering</a:t>
                      </a:r>
                      <a:endParaRPr lang="nb-NO" sz="1100" b="1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1540" marR="61540" marT="0" marB="0"/>
                </a:tc>
                <a:extLst>
                  <a:ext uri="{0D108BD9-81ED-4DB2-BD59-A6C34878D82A}">
                    <a16:rowId xmlns:a16="http://schemas.microsoft.com/office/drawing/2014/main" val="2815638930"/>
                  </a:ext>
                </a:extLst>
              </a:tr>
              <a:tr h="23980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nb-NO" sz="1100">
                          <a:effectLst/>
                        </a:rPr>
                        <a:t>Gard Thomassen</a:t>
                      </a:r>
                      <a:endParaRPr lang="nb-NO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1540" marR="6154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nb-NO" sz="1100">
                          <a:effectLst/>
                        </a:rPr>
                        <a:t>Prosjekteier </a:t>
                      </a:r>
                      <a:endParaRPr lang="nb-NO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1540" marR="6154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nb-NO" sz="1100">
                          <a:effectLst/>
                        </a:rPr>
                        <a:t>IT</a:t>
                      </a:r>
                      <a:endParaRPr lang="nb-NO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1540" marR="61540" marT="0" marB="0"/>
                </a:tc>
                <a:extLst>
                  <a:ext uri="{0D108BD9-81ED-4DB2-BD59-A6C34878D82A}">
                    <a16:rowId xmlns:a16="http://schemas.microsoft.com/office/drawing/2014/main" val="206119442"/>
                  </a:ext>
                </a:extLst>
              </a:tr>
              <a:tr h="23980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nb-NO" sz="1100">
                          <a:effectLst/>
                        </a:rPr>
                        <a:t>Arne Benjaminsen</a:t>
                      </a:r>
                      <a:endParaRPr lang="nb-NO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1540" marR="6154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nb-NO" sz="1100">
                          <a:effectLst/>
                        </a:rPr>
                        <a:t>Leder av styringsgruppen</a:t>
                      </a:r>
                      <a:endParaRPr lang="nb-NO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1540" marR="6154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nb-NO" sz="1100">
                          <a:effectLst/>
                        </a:rPr>
                        <a:t>Universitetsdirektør</a:t>
                      </a:r>
                      <a:endParaRPr lang="nb-NO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1540" marR="61540" marT="0" marB="0"/>
                </a:tc>
                <a:extLst>
                  <a:ext uri="{0D108BD9-81ED-4DB2-BD59-A6C34878D82A}">
                    <a16:rowId xmlns:a16="http://schemas.microsoft.com/office/drawing/2014/main" val="3807441816"/>
                  </a:ext>
                </a:extLst>
              </a:tr>
              <a:tr h="27090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nb-NO" sz="1100">
                          <a:effectLst/>
                        </a:rPr>
                        <a:t>Johannes Falk Paulsen</a:t>
                      </a:r>
                      <a:endParaRPr lang="nb-NO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1540" marR="6154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nb-NO" sz="1100">
                          <a:effectLst/>
                        </a:rPr>
                        <a:t>Ass. leder av styringsgruppen</a:t>
                      </a:r>
                      <a:endParaRPr lang="nb-NO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1540" marR="6154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nb-NO" sz="1100">
                          <a:effectLst/>
                        </a:rPr>
                        <a:t>Ass. universitetsdirektør</a:t>
                      </a:r>
                      <a:endParaRPr lang="nb-NO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1540" marR="61540" marT="0" marB="0"/>
                </a:tc>
                <a:extLst>
                  <a:ext uri="{0D108BD9-81ED-4DB2-BD59-A6C34878D82A}">
                    <a16:rowId xmlns:a16="http://schemas.microsoft.com/office/drawing/2014/main" val="2201236947"/>
                  </a:ext>
                </a:extLst>
              </a:tr>
              <a:tr h="23980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nb-NO" sz="1100">
                          <a:effectLst/>
                        </a:rPr>
                        <a:t>Audun Digerud</a:t>
                      </a:r>
                      <a:endParaRPr lang="nb-NO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1540" marR="6154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nb-NO" sz="1100">
                          <a:effectLst/>
                        </a:rPr>
                        <a:t>Medlem styringsgruppen</a:t>
                      </a:r>
                      <a:endParaRPr lang="nb-NO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1540" marR="6154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nb-NO" sz="1100">
                          <a:effectLst/>
                        </a:rPr>
                        <a:t>SADM</a:t>
                      </a:r>
                      <a:endParaRPr lang="nb-NO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1540" marR="61540" marT="0" marB="0"/>
                </a:tc>
                <a:extLst>
                  <a:ext uri="{0D108BD9-81ED-4DB2-BD59-A6C34878D82A}">
                    <a16:rowId xmlns:a16="http://schemas.microsoft.com/office/drawing/2014/main" val="2852653835"/>
                  </a:ext>
                </a:extLst>
              </a:tr>
              <a:tr h="28300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nb-NO" sz="1100">
                          <a:effectLst/>
                        </a:rPr>
                        <a:t>Ellen Johanne Caesar</a:t>
                      </a:r>
                      <a:endParaRPr lang="nb-NO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1540" marR="6154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nb-NO" sz="1100">
                          <a:effectLst/>
                        </a:rPr>
                        <a:t>Medlem styringsgruppen</a:t>
                      </a:r>
                      <a:endParaRPr lang="nb-NO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1540" marR="6154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nb-NO" sz="1100">
                          <a:effectLst/>
                        </a:rPr>
                        <a:t>ØVA</a:t>
                      </a:r>
                      <a:endParaRPr lang="nb-NO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1540" marR="61540" marT="0" marB="0"/>
                </a:tc>
                <a:extLst>
                  <a:ext uri="{0D108BD9-81ED-4DB2-BD59-A6C34878D82A}">
                    <a16:rowId xmlns:a16="http://schemas.microsoft.com/office/drawing/2014/main" val="3677194625"/>
                  </a:ext>
                </a:extLst>
              </a:tr>
              <a:tr h="23853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nb-NO" sz="1100">
                          <a:effectLst/>
                        </a:rPr>
                        <a:t>Berit Kolberg Rossiné</a:t>
                      </a:r>
                      <a:endParaRPr lang="nb-NO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1540" marR="6154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nb-NO" sz="1100">
                          <a:effectLst/>
                        </a:rPr>
                        <a:t>Medlem styringsgruppen</a:t>
                      </a:r>
                      <a:endParaRPr lang="nb-NO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1540" marR="6154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nb-NO" sz="1100">
                          <a:effectLst/>
                        </a:rPr>
                        <a:t>AKS</a:t>
                      </a:r>
                      <a:endParaRPr lang="nb-NO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1540" marR="61540" marT="0" marB="0"/>
                </a:tc>
                <a:extLst>
                  <a:ext uri="{0D108BD9-81ED-4DB2-BD59-A6C34878D82A}">
                    <a16:rowId xmlns:a16="http://schemas.microsoft.com/office/drawing/2014/main" val="2671257450"/>
                  </a:ext>
                </a:extLst>
              </a:tr>
              <a:tr h="27034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nb-NO" sz="1100">
                          <a:effectLst/>
                        </a:rPr>
                        <a:t>Elisabeth Pedersen Lange</a:t>
                      </a:r>
                      <a:endParaRPr lang="nb-NO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1540" marR="6154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nb-NO" sz="1100">
                          <a:effectLst/>
                        </a:rPr>
                        <a:t>Medlem styringsgruppen</a:t>
                      </a:r>
                      <a:endParaRPr lang="nb-NO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1540" marR="6154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nb-NO" sz="1100">
                          <a:effectLst/>
                        </a:rPr>
                        <a:t>OPA</a:t>
                      </a:r>
                      <a:endParaRPr lang="nb-NO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1540" marR="61540" marT="0" marB="0"/>
                </a:tc>
                <a:extLst>
                  <a:ext uri="{0D108BD9-81ED-4DB2-BD59-A6C34878D82A}">
                    <a16:rowId xmlns:a16="http://schemas.microsoft.com/office/drawing/2014/main" val="2563283309"/>
                  </a:ext>
                </a:extLst>
              </a:tr>
              <a:tr h="23980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nb-NO" sz="1100">
                          <a:effectLst/>
                        </a:rPr>
                        <a:t>Monica Bakken</a:t>
                      </a:r>
                      <a:endParaRPr lang="nb-NO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1540" marR="6154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nb-NO" sz="1100">
                          <a:effectLst/>
                        </a:rPr>
                        <a:t>Medlem styringsgruppen</a:t>
                      </a:r>
                      <a:endParaRPr lang="nb-NO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1540" marR="6154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nb-NO" sz="1100">
                          <a:effectLst/>
                        </a:rPr>
                        <a:t>HF</a:t>
                      </a:r>
                      <a:endParaRPr lang="nb-NO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1540" marR="61540" marT="0" marB="0"/>
                </a:tc>
                <a:extLst>
                  <a:ext uri="{0D108BD9-81ED-4DB2-BD59-A6C34878D82A}">
                    <a16:rowId xmlns:a16="http://schemas.microsoft.com/office/drawing/2014/main" val="3402659865"/>
                  </a:ext>
                </a:extLst>
              </a:tr>
              <a:tr h="23980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nb-NO" sz="1100">
                          <a:effectLst/>
                        </a:rPr>
                        <a:t>Hanna Ekeli</a:t>
                      </a:r>
                      <a:endParaRPr lang="nb-NO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1540" marR="6154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nb-NO" sz="1100">
                          <a:effectLst/>
                        </a:rPr>
                        <a:t>Medlem styringsgruppen</a:t>
                      </a:r>
                      <a:endParaRPr lang="nb-NO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1540" marR="6154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nb-NO" sz="1100">
                          <a:effectLst/>
                        </a:rPr>
                        <a:t>Med</a:t>
                      </a:r>
                      <a:endParaRPr lang="nb-NO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1540" marR="61540" marT="0" marB="0"/>
                </a:tc>
                <a:extLst>
                  <a:ext uri="{0D108BD9-81ED-4DB2-BD59-A6C34878D82A}">
                    <a16:rowId xmlns:a16="http://schemas.microsoft.com/office/drawing/2014/main" val="877102284"/>
                  </a:ext>
                </a:extLst>
              </a:tr>
              <a:tr h="23980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nb-NO" sz="1100">
                          <a:effectLst/>
                        </a:rPr>
                        <a:t>Eva Helene Mjelde</a:t>
                      </a:r>
                      <a:endParaRPr lang="nb-NO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1540" marR="6154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nb-NO" sz="1100">
                          <a:effectLst/>
                        </a:rPr>
                        <a:t>Medlem styringsgruppen</a:t>
                      </a:r>
                      <a:endParaRPr lang="nb-NO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1540" marR="6154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nb-NO" sz="1100">
                          <a:effectLst/>
                        </a:rPr>
                        <a:t>MN</a:t>
                      </a:r>
                      <a:endParaRPr lang="nb-NO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1540" marR="61540" marT="0" marB="0"/>
                </a:tc>
                <a:extLst>
                  <a:ext uri="{0D108BD9-81ED-4DB2-BD59-A6C34878D82A}">
                    <a16:rowId xmlns:a16="http://schemas.microsoft.com/office/drawing/2014/main" val="3456649530"/>
                  </a:ext>
                </a:extLst>
              </a:tr>
              <a:tr h="23980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nb-NO" sz="1100">
                          <a:effectLst/>
                        </a:rPr>
                        <a:t>Ingunn Skjerve</a:t>
                      </a:r>
                      <a:endParaRPr lang="nb-NO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1540" marR="6154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nb-NO" sz="1100">
                          <a:effectLst/>
                        </a:rPr>
                        <a:t>Medlem styringsgruppen</a:t>
                      </a:r>
                      <a:endParaRPr lang="nb-NO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1540" marR="6154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nb-NO" sz="1100">
                          <a:effectLst/>
                        </a:rPr>
                        <a:t>Fagforeningsrepresentant</a:t>
                      </a:r>
                      <a:endParaRPr lang="nb-NO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1540" marR="61540" marT="0" marB="0"/>
                </a:tc>
                <a:extLst>
                  <a:ext uri="{0D108BD9-81ED-4DB2-BD59-A6C34878D82A}">
                    <a16:rowId xmlns:a16="http://schemas.microsoft.com/office/drawing/2014/main" val="3314295307"/>
                  </a:ext>
                </a:extLst>
              </a:tr>
            </a:tbl>
          </a:graphicData>
        </a:graphic>
      </p:graphicFrame>
      <p:sp>
        <p:nvSpPr>
          <p:cNvPr id="21" name="TekstSylinder 20">
            <a:extLst>
              <a:ext uri="{FF2B5EF4-FFF2-40B4-BE49-F238E27FC236}">
                <a16:creationId xmlns:a16="http://schemas.microsoft.com/office/drawing/2014/main" id="{81450CA5-9F73-4169-2A39-AE0E5969C550}"/>
              </a:ext>
            </a:extLst>
          </p:cNvPr>
          <p:cNvSpPr txBox="1"/>
          <p:nvPr/>
        </p:nvSpPr>
        <p:spPr>
          <a:xfrm>
            <a:off x="6916153" y="5864896"/>
            <a:ext cx="4031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/>
              <a:t>Styringsgruppens sammensetning vil kunne endres etter prosjektets behov.</a:t>
            </a:r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82653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2F54D623-5E11-8DE6-C609-74D2100916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99AD3BA9-6CA4-6FFF-6C78-F6AB9AE3E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9" name="Tittel 8">
            <a:extLst>
              <a:ext uri="{FF2B5EF4-FFF2-40B4-BE49-F238E27FC236}">
                <a16:creationId xmlns:a16="http://schemas.microsoft.com/office/drawing/2014/main" id="{5E1C18E1-BBFF-139C-18BC-AD3CF8675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Organisering av prosjektet - prosjektgruppen</a:t>
            </a:r>
          </a:p>
        </p:txBody>
      </p:sp>
      <p:sp>
        <p:nvSpPr>
          <p:cNvPr id="10" name="Plassholder for innhold 9">
            <a:extLst>
              <a:ext uri="{FF2B5EF4-FFF2-40B4-BE49-F238E27FC236}">
                <a16:creationId xmlns:a16="http://schemas.microsoft.com/office/drawing/2014/main" id="{47674B94-BFC2-205A-6651-E706BE9E796C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r>
              <a:rPr lang="nb-NO"/>
              <a:t>Prosjektmedlemmer:</a:t>
            </a:r>
          </a:p>
          <a:p>
            <a:r>
              <a:rPr lang="nb-NO" sz="1800"/>
              <a:t>Mari R. Nygaard, Prosjektleder, Seksjonssjef kompetanse- og organisasjons utvikling, OPA</a:t>
            </a:r>
          </a:p>
          <a:p>
            <a:r>
              <a:rPr lang="nb-NO" sz="1800"/>
              <a:t>Lars Oftedal, Nestleder, IT</a:t>
            </a:r>
          </a:p>
          <a:p>
            <a:r>
              <a:rPr lang="nb-NO" sz="1800"/>
              <a:t>Liv Dalen Tennøe, Seksjonssjef kommunikasjon, AKS</a:t>
            </a:r>
          </a:p>
          <a:p>
            <a:pPr lvl="0"/>
            <a:r>
              <a:rPr lang="nb-NO" sz="1800"/>
              <a:t>Mari Telnes Bengtson, Leder tjenesteutviklingsteam </a:t>
            </a:r>
          </a:p>
          <a:p>
            <a:pPr lvl="0"/>
            <a:r>
              <a:rPr lang="nb-NO" sz="1800"/>
              <a:t>Tomm Eriksen, Seksjonssjef - Design og brukeropplevelse, IT</a:t>
            </a:r>
          </a:p>
        </p:txBody>
      </p:sp>
    </p:spTree>
    <p:extLst>
      <p:ext uri="{BB962C8B-B14F-4D97-AF65-F5344CB8AC3E}">
        <p14:creationId xmlns:p14="http://schemas.microsoft.com/office/powerpoint/2010/main" val="101060409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-tema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70BE800EDBDC6499EDFA5001C21B135" ma:contentTypeVersion="4" ma:contentTypeDescription="Opprett et nytt dokument." ma:contentTypeScope="" ma:versionID="46ff15ae9342fe0d9013847b47eed486">
  <xsd:schema xmlns:xsd="http://www.w3.org/2001/XMLSchema" xmlns:xs="http://www.w3.org/2001/XMLSchema" xmlns:p="http://schemas.microsoft.com/office/2006/metadata/properties" xmlns:ns2="ade19336-7004-4e96-bd2c-94ac00e9e36e" targetNamespace="http://schemas.microsoft.com/office/2006/metadata/properties" ma:root="true" ma:fieldsID="30e3d18eb35189187d47346a861b40d3" ns2:_="">
    <xsd:import namespace="ade19336-7004-4e96-bd2c-94ac00e9e3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de19336-7004-4e96-bd2c-94ac00e9e3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1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32699B6-1391-4B88-8C7E-CE13FEE28A14}">
  <ds:schemaRefs>
    <ds:schemaRef ds:uri="ade19336-7004-4e96-bd2c-94ac00e9e36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89B9CF10-6C6A-444C-B05E-E78C1785A52C}">
  <ds:schemaRefs>
    <ds:schemaRef ds:uri="ade19336-7004-4e96-bd2c-94ac00e9e36e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Norsk</Template>
  <Application>Microsoft Office PowerPoint</Application>
  <PresentationFormat>Widescreen</PresentationFormat>
  <Slides>12</Slides>
  <Notes>3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Office-tema</vt:lpstr>
      <vt:lpstr>Justert  prosjektbeskrivelse for  UiO prosessforbedring  Prosjektperiode 2025 - 2026</vt:lpstr>
      <vt:lpstr>UiO 2030:  Nyskapende organisasjon og attraktivt arbeids- og studiested</vt:lpstr>
      <vt:lpstr>PowerPoint Presentation</vt:lpstr>
      <vt:lpstr>Prosjekt UiO prosessforbedring</vt:lpstr>
      <vt:lpstr>Verktøy for prosessforbedring </vt:lpstr>
      <vt:lpstr>Arbeidsmetodikk for prosjektet</vt:lpstr>
      <vt:lpstr>Prosjektets arbeidsmetodikk</vt:lpstr>
      <vt:lpstr>Følgende prosesser vil være del av prosjektets arbeid</vt:lpstr>
      <vt:lpstr>Ansvar i arbeidet med prosessforbedring</vt:lpstr>
      <vt:lpstr>Risikovurdering av prosjektet</vt:lpstr>
      <vt:lpstr>Organisering av prosjektet - styringsgruppen </vt:lpstr>
      <vt:lpstr>Organisering av prosjektet - prosjektgruppen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 Rosenvinge Nygaard</dc:creator>
  <cp:revision>1</cp:revision>
  <dcterms:created xsi:type="dcterms:W3CDTF">2026-01-21T13:17:53Z</dcterms:created>
  <dcterms:modified xsi:type="dcterms:W3CDTF">2026-01-27T08:42:48Z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0x010100870BE800EDBDC6499EDFA5001C21B135</vt:lpwstr>
  </property>
  <property fmtid="{D5CDD505-2E9C-101B-9397-08002B2CF9AE}" pid="3" name="MediaServiceImageTags">
    <vt:lpwstr/>
  </property>
  <property fmtid="{D5CDD505-2E9C-101B-9397-08002B2CF9AE}" pid="4" name="_dlc_DocIdItemGuid">
    <vt:lpwstr>e1ba8df5-1c55-4d83-8486-5b6b738896d5</vt:lpwstr>
  </property>
</Properties>
</file>