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7"/>
  </p:notesMasterIdLst>
  <p:sldIdLst>
    <p:sldId id="306" r:id="rId2"/>
    <p:sldId id="309" r:id="rId3"/>
    <p:sldId id="308" r:id="rId4"/>
    <p:sldId id="299" r:id="rId5"/>
    <p:sldId id="310" r:id="rId6"/>
    <p:sldId id="307" r:id="rId7"/>
    <p:sldId id="331" r:id="rId8"/>
    <p:sldId id="256" r:id="rId9"/>
    <p:sldId id="322" r:id="rId10"/>
    <p:sldId id="323" r:id="rId11"/>
    <p:sldId id="324" r:id="rId12"/>
    <p:sldId id="328" r:id="rId13"/>
    <p:sldId id="330" r:id="rId14"/>
    <p:sldId id="261" r:id="rId15"/>
    <p:sldId id="300" r:id="rId16"/>
    <p:sldId id="329" r:id="rId17"/>
    <p:sldId id="293" r:id="rId18"/>
    <p:sldId id="319" r:id="rId19"/>
    <p:sldId id="320" r:id="rId20"/>
    <p:sldId id="321" r:id="rId21"/>
    <p:sldId id="325" r:id="rId22"/>
    <p:sldId id="327" r:id="rId23"/>
    <p:sldId id="316" r:id="rId24"/>
    <p:sldId id="332" r:id="rId25"/>
    <p:sldId id="333" r:id="rId26"/>
  </p:sldIdLst>
  <p:sldSz cx="9144000" cy="5143500" type="screen16x9"/>
  <p:notesSz cx="6858000" cy="9144000"/>
  <p:embeddedFontLst>
    <p:embeddedFont>
      <p:font typeface="Helvetica Neue" panose="02000503000000020004" pitchFamily="2" charset="0"/>
      <p:regular r:id="rId28"/>
      <p:bold r:id="rId29"/>
      <p:italic r:id="rId30"/>
      <p:boldItalic r:id="rId31"/>
    </p:embeddedFont>
    <p:embeddedFont>
      <p:font typeface="Helvetica Neue Light" panose="02000403000000020004" pitchFamily="2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99" userDrawn="1">
          <p15:clr>
            <a:srgbClr val="A4A3A4"/>
          </p15:clr>
        </p15:guide>
        <p15:guide id="2" pos="907" userDrawn="1">
          <p15:clr>
            <a:srgbClr val="A4A3A4"/>
          </p15:clr>
        </p15:guide>
        <p15:guide id="3" orient="horz" pos="10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FDEC"/>
    <a:srgbClr val="73FD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44636D-8EEA-1744-91E0-416308440862}" v="100" dt="2019-12-18T10:00:58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5"/>
    <p:restoredTop sz="87433"/>
  </p:normalViewPr>
  <p:slideViewPr>
    <p:cSldViewPr snapToGrid="0" snapToObjects="1">
      <p:cViewPr>
        <p:scale>
          <a:sx n="150" d="100"/>
          <a:sy n="150" d="100"/>
        </p:scale>
        <p:origin x="864" y="144"/>
      </p:cViewPr>
      <p:guideLst>
        <p:guide orient="horz" pos="599"/>
        <p:guide pos="907"/>
        <p:guide orient="horz" pos="1076"/>
      </p:guideLst>
    </p:cSldViewPr>
  </p:slideViewPr>
  <p:notesTextViewPr>
    <p:cViewPr>
      <p:scale>
        <a:sx n="90" d="100"/>
        <a:sy n="9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vild Sollund" userId="3345d885-6fc5-4a16-a837-d5a76ec94d01" providerId="ADAL" clId="{D344636D-8EEA-1744-91E0-416308440862}"/>
    <pc:docChg chg="undo custSel addSld delSld modSld sldOrd">
      <pc:chgData name="Ingvild Sollund" userId="3345d885-6fc5-4a16-a837-d5a76ec94d01" providerId="ADAL" clId="{D344636D-8EEA-1744-91E0-416308440862}" dt="2019-12-18T10:00:58.185" v="5083"/>
      <pc:docMkLst>
        <pc:docMk/>
      </pc:docMkLst>
      <pc:sldChg chg="modSp">
        <pc:chgData name="Ingvild Sollund" userId="3345d885-6fc5-4a16-a837-d5a76ec94d01" providerId="ADAL" clId="{D344636D-8EEA-1744-91E0-416308440862}" dt="2019-12-18T09:51:56.246" v="4840" actId="20577"/>
        <pc:sldMkLst>
          <pc:docMk/>
          <pc:sldMk cId="0" sldId="256"/>
        </pc:sldMkLst>
        <pc:spChg chg="mod">
          <ac:chgData name="Ingvild Sollund" userId="3345d885-6fc5-4a16-a837-d5a76ec94d01" providerId="ADAL" clId="{D344636D-8EEA-1744-91E0-416308440862}" dt="2019-12-18T09:51:56.246" v="4840" actId="20577"/>
          <ac:spMkLst>
            <pc:docMk/>
            <pc:sldMk cId="0" sldId="256"/>
            <ac:spMk id="54" creationId="{00000000-0000-0000-0000-000000000000}"/>
          </ac:spMkLst>
        </pc:spChg>
      </pc:sldChg>
      <pc:sldChg chg="modSp ord">
        <pc:chgData name="Ingvild Sollund" userId="3345d885-6fc5-4a16-a837-d5a76ec94d01" providerId="ADAL" clId="{D344636D-8EEA-1744-91E0-416308440862}" dt="2019-12-16T19:27:51.900" v="3507" actId="20577"/>
        <pc:sldMkLst>
          <pc:docMk/>
          <pc:sldMk cId="0" sldId="261"/>
        </pc:sldMkLst>
        <pc:spChg chg="mod">
          <ac:chgData name="Ingvild Sollund" userId="3345d885-6fc5-4a16-a837-d5a76ec94d01" providerId="ADAL" clId="{D344636D-8EEA-1744-91E0-416308440862}" dt="2019-12-16T19:27:51.900" v="3507" actId="20577"/>
          <ac:spMkLst>
            <pc:docMk/>
            <pc:sldMk cId="0" sldId="261"/>
            <ac:spMk id="89" creationId="{00000000-0000-0000-0000-000000000000}"/>
          </ac:spMkLst>
        </pc:spChg>
      </pc:sldChg>
      <pc:sldChg chg="modSp modNotesTx">
        <pc:chgData name="Ingvild Sollund" userId="3345d885-6fc5-4a16-a837-d5a76ec94d01" providerId="ADAL" clId="{D344636D-8EEA-1744-91E0-416308440862}" dt="2019-12-16T20:39:22.621" v="4620" actId="20577"/>
        <pc:sldMkLst>
          <pc:docMk/>
          <pc:sldMk cId="1086167778" sldId="293"/>
        </pc:sldMkLst>
        <pc:spChg chg="mod">
          <ac:chgData name="Ingvild Sollund" userId="3345d885-6fc5-4a16-a837-d5a76ec94d01" providerId="ADAL" clId="{D344636D-8EEA-1744-91E0-416308440862}" dt="2019-12-16T19:29:21.448" v="3521" actId="2711"/>
          <ac:spMkLst>
            <pc:docMk/>
            <pc:sldMk cId="1086167778" sldId="293"/>
            <ac:spMk id="2" creationId="{3FBE3A5B-F67B-5946-BA32-9D35482FB4CE}"/>
          </ac:spMkLst>
        </pc:spChg>
        <pc:spChg chg="mod">
          <ac:chgData name="Ingvild Sollund" userId="3345d885-6fc5-4a16-a837-d5a76ec94d01" providerId="ADAL" clId="{D344636D-8EEA-1744-91E0-416308440862}" dt="2019-12-16T19:29:27" v="3522" actId="1076"/>
          <ac:spMkLst>
            <pc:docMk/>
            <pc:sldMk cId="1086167778" sldId="293"/>
            <ac:spMk id="6" creationId="{EEA2FB2B-1E9D-8A49-9C87-E70C81B303B6}"/>
          </ac:spMkLst>
        </pc:spChg>
      </pc:sldChg>
      <pc:sldChg chg="modSp modNotesTx">
        <pc:chgData name="Ingvild Sollund" userId="3345d885-6fc5-4a16-a837-d5a76ec94d01" providerId="ADAL" clId="{D344636D-8EEA-1744-91E0-416308440862}" dt="2019-12-16T13:50:53.796" v="2113" actId="2710"/>
        <pc:sldMkLst>
          <pc:docMk/>
          <pc:sldMk cId="3536858142" sldId="299"/>
        </pc:sldMkLst>
        <pc:spChg chg="mod">
          <ac:chgData name="Ingvild Sollund" userId="3345d885-6fc5-4a16-a837-d5a76ec94d01" providerId="ADAL" clId="{D344636D-8EEA-1744-91E0-416308440862}" dt="2019-12-16T13:50:53.796" v="2113" actId="2710"/>
          <ac:spMkLst>
            <pc:docMk/>
            <pc:sldMk cId="3536858142" sldId="299"/>
            <ac:spMk id="6" creationId="{84794A9A-50C3-1147-BDDD-AC47A67FCD6B}"/>
          </ac:spMkLst>
        </pc:spChg>
      </pc:sldChg>
      <pc:sldChg chg="addSp delSp modSp ord modNotesTx">
        <pc:chgData name="Ingvild Sollund" userId="3345d885-6fc5-4a16-a837-d5a76ec94d01" providerId="ADAL" clId="{D344636D-8EEA-1744-91E0-416308440862}" dt="2019-12-18T10:00:10.350" v="5040" actId="20577"/>
        <pc:sldMkLst>
          <pc:docMk/>
          <pc:sldMk cId="2088793572" sldId="300"/>
        </pc:sldMkLst>
        <pc:spChg chg="mod">
          <ac:chgData name="Ingvild Sollund" userId="3345d885-6fc5-4a16-a837-d5a76ec94d01" providerId="ADAL" clId="{D344636D-8EEA-1744-91E0-416308440862}" dt="2019-12-18T10:00:10.350" v="5040" actId="20577"/>
          <ac:spMkLst>
            <pc:docMk/>
            <pc:sldMk cId="2088793572" sldId="300"/>
            <ac:spMk id="33" creationId="{CF339BCE-41A4-1F47-AC52-D4511085AC25}"/>
          </ac:spMkLst>
        </pc:spChg>
        <pc:spChg chg="del mod">
          <ac:chgData name="Ingvild Sollund" userId="3345d885-6fc5-4a16-a837-d5a76ec94d01" providerId="ADAL" clId="{D344636D-8EEA-1744-91E0-416308440862}" dt="2019-12-16T14:26:52.552" v="3209" actId="478"/>
          <ac:spMkLst>
            <pc:docMk/>
            <pc:sldMk cId="2088793572" sldId="300"/>
            <ac:spMk id="34" creationId="{4043FA8C-A4BD-C84C-8B5D-D3E84D77E651}"/>
          </ac:spMkLst>
        </pc:spChg>
        <pc:spChg chg="del mod">
          <ac:chgData name="Ingvild Sollund" userId="3345d885-6fc5-4a16-a837-d5a76ec94d01" providerId="ADAL" clId="{D344636D-8EEA-1744-91E0-416308440862}" dt="2019-12-16T14:26:50.315" v="3207" actId="478"/>
          <ac:spMkLst>
            <pc:docMk/>
            <pc:sldMk cId="2088793572" sldId="300"/>
            <ac:spMk id="35" creationId="{0AEB2AB4-8817-0F45-AC30-552E1D015124}"/>
          </ac:spMkLst>
        </pc:spChg>
        <pc:spChg chg="del">
          <ac:chgData name="Ingvild Sollund" userId="3345d885-6fc5-4a16-a837-d5a76ec94d01" providerId="ADAL" clId="{D344636D-8EEA-1744-91E0-416308440862}" dt="2019-12-16T14:26:48.968" v="3206" actId="478"/>
          <ac:spMkLst>
            <pc:docMk/>
            <pc:sldMk cId="2088793572" sldId="300"/>
            <ac:spMk id="36" creationId="{6973BAE3-B894-DF45-A30E-03826E27C269}"/>
          </ac:spMkLst>
        </pc:spChg>
        <pc:spChg chg="del">
          <ac:chgData name="Ingvild Sollund" userId="3345d885-6fc5-4a16-a837-d5a76ec94d01" providerId="ADAL" clId="{D344636D-8EEA-1744-91E0-416308440862}" dt="2019-12-16T14:26:42.438" v="3202" actId="478"/>
          <ac:spMkLst>
            <pc:docMk/>
            <pc:sldMk cId="2088793572" sldId="300"/>
            <ac:spMk id="39" creationId="{B342BBC2-9085-0146-A8A1-DD48A73F6D07}"/>
          </ac:spMkLst>
        </pc:spChg>
        <pc:spChg chg="del">
          <ac:chgData name="Ingvild Sollund" userId="3345d885-6fc5-4a16-a837-d5a76ec94d01" providerId="ADAL" clId="{D344636D-8EEA-1744-91E0-416308440862}" dt="2019-12-16T14:26:42.438" v="3202" actId="478"/>
          <ac:spMkLst>
            <pc:docMk/>
            <pc:sldMk cId="2088793572" sldId="300"/>
            <ac:spMk id="40" creationId="{F6670175-4189-7B48-810C-79BB348860D2}"/>
          </ac:spMkLst>
        </pc:spChg>
        <pc:spChg chg="del">
          <ac:chgData name="Ingvild Sollund" userId="3345d885-6fc5-4a16-a837-d5a76ec94d01" providerId="ADAL" clId="{D344636D-8EEA-1744-91E0-416308440862}" dt="2019-12-16T14:26:47.539" v="3205" actId="478"/>
          <ac:spMkLst>
            <pc:docMk/>
            <pc:sldMk cId="2088793572" sldId="300"/>
            <ac:spMk id="41" creationId="{B1195CB2-DEBD-F843-92B8-113A3239C52A}"/>
          </ac:spMkLst>
        </pc:spChg>
        <pc:spChg chg="del">
          <ac:chgData name="Ingvild Sollund" userId="3345d885-6fc5-4a16-a837-d5a76ec94d01" providerId="ADAL" clId="{D344636D-8EEA-1744-91E0-416308440862}" dt="2019-12-16T14:26:51.026" v="3208" actId="478"/>
          <ac:spMkLst>
            <pc:docMk/>
            <pc:sldMk cId="2088793572" sldId="300"/>
            <ac:spMk id="42" creationId="{CC5FBBC0-017C-904B-A771-1E3C6CB44399}"/>
          </ac:spMkLst>
        </pc:spChg>
        <pc:spChg chg="del">
          <ac:chgData name="Ingvild Sollund" userId="3345d885-6fc5-4a16-a837-d5a76ec94d01" providerId="ADAL" clId="{D344636D-8EEA-1744-91E0-416308440862}" dt="2019-12-16T14:26:53.375" v="3210" actId="478"/>
          <ac:spMkLst>
            <pc:docMk/>
            <pc:sldMk cId="2088793572" sldId="300"/>
            <ac:spMk id="43" creationId="{05085619-3F9C-5B42-BD26-D6905999E08B}"/>
          </ac:spMkLst>
        </pc:spChg>
        <pc:spChg chg="del">
          <ac:chgData name="Ingvild Sollund" userId="3345d885-6fc5-4a16-a837-d5a76ec94d01" providerId="ADAL" clId="{D344636D-8EEA-1744-91E0-416308440862}" dt="2019-12-16T14:26:54.284" v="3211" actId="478"/>
          <ac:spMkLst>
            <pc:docMk/>
            <pc:sldMk cId="2088793572" sldId="300"/>
            <ac:spMk id="44" creationId="{32643E35-B313-EB49-B4C1-E8844382FAAE}"/>
          </ac:spMkLst>
        </pc:spChg>
        <pc:spChg chg="del">
          <ac:chgData name="Ingvild Sollund" userId="3345d885-6fc5-4a16-a837-d5a76ec94d01" providerId="ADAL" clId="{D344636D-8EEA-1744-91E0-416308440862}" dt="2019-12-16T14:26:42.438" v="3202" actId="478"/>
          <ac:spMkLst>
            <pc:docMk/>
            <pc:sldMk cId="2088793572" sldId="300"/>
            <ac:spMk id="47" creationId="{F1A89FD1-0AB6-444C-8734-A7916109DCA7}"/>
          </ac:spMkLst>
        </pc:spChg>
        <pc:spChg chg="del">
          <ac:chgData name="Ingvild Sollund" userId="3345d885-6fc5-4a16-a837-d5a76ec94d01" providerId="ADAL" clId="{D344636D-8EEA-1744-91E0-416308440862}" dt="2019-12-16T14:26:42.438" v="3202" actId="478"/>
          <ac:spMkLst>
            <pc:docMk/>
            <pc:sldMk cId="2088793572" sldId="300"/>
            <ac:spMk id="51" creationId="{CE0B116C-78A2-7244-86F0-10A3D4BB0A4A}"/>
          </ac:spMkLst>
        </pc:spChg>
        <pc:spChg chg="del">
          <ac:chgData name="Ingvild Sollund" userId="3345d885-6fc5-4a16-a837-d5a76ec94d01" providerId="ADAL" clId="{D344636D-8EEA-1744-91E0-416308440862}" dt="2019-12-16T14:26:55.328" v="3212" actId="478"/>
          <ac:spMkLst>
            <pc:docMk/>
            <pc:sldMk cId="2088793572" sldId="300"/>
            <ac:spMk id="52" creationId="{7835C547-9DAA-2340-AFE9-FF3D834322E5}"/>
          </ac:spMkLst>
        </pc:spChg>
        <pc:spChg chg="del">
          <ac:chgData name="Ingvild Sollund" userId="3345d885-6fc5-4a16-a837-d5a76ec94d01" providerId="ADAL" clId="{D344636D-8EEA-1744-91E0-416308440862}" dt="2019-12-16T14:26:42.438" v="3202" actId="478"/>
          <ac:spMkLst>
            <pc:docMk/>
            <pc:sldMk cId="2088793572" sldId="300"/>
            <ac:spMk id="53" creationId="{C06B0AC5-709B-034E-A5F1-426364D7181A}"/>
          </ac:spMkLst>
        </pc:spChg>
        <pc:spChg chg="del">
          <ac:chgData name="Ingvild Sollund" userId="3345d885-6fc5-4a16-a837-d5a76ec94d01" providerId="ADAL" clId="{D344636D-8EEA-1744-91E0-416308440862}" dt="2019-12-16T14:26:42.438" v="3202" actId="478"/>
          <ac:spMkLst>
            <pc:docMk/>
            <pc:sldMk cId="2088793572" sldId="300"/>
            <ac:spMk id="54" creationId="{BCF63557-BE23-2249-A706-29333EE87313}"/>
          </ac:spMkLst>
        </pc:spChg>
        <pc:picChg chg="add mod">
          <ac:chgData name="Ingvild Sollund" userId="3345d885-6fc5-4a16-a837-d5a76ec94d01" providerId="ADAL" clId="{D344636D-8EEA-1744-91E0-416308440862}" dt="2019-12-16T18:58:04.708" v="3232" actId="1076"/>
          <ac:picMkLst>
            <pc:docMk/>
            <pc:sldMk cId="2088793572" sldId="300"/>
            <ac:picMk id="3" creationId="{F525CB37-3EE6-CC49-96CE-ABCC4E635A83}"/>
          </ac:picMkLst>
        </pc:picChg>
      </pc:sldChg>
      <pc:sldChg chg="modSp">
        <pc:chgData name="Ingvild Sollund" userId="3345d885-6fc5-4a16-a837-d5a76ec94d01" providerId="ADAL" clId="{D344636D-8EEA-1744-91E0-416308440862}" dt="2019-12-16T14:11:04.105" v="2338" actId="20577"/>
        <pc:sldMkLst>
          <pc:docMk/>
          <pc:sldMk cId="2633850769" sldId="307"/>
        </pc:sldMkLst>
        <pc:spChg chg="mod">
          <ac:chgData name="Ingvild Sollund" userId="3345d885-6fc5-4a16-a837-d5a76ec94d01" providerId="ADAL" clId="{D344636D-8EEA-1744-91E0-416308440862}" dt="2019-12-16T14:11:04.105" v="2338" actId="20577"/>
          <ac:spMkLst>
            <pc:docMk/>
            <pc:sldMk cId="2633850769" sldId="307"/>
            <ac:spMk id="14" creationId="{FDF557DD-A62B-B74E-B1ED-7623E736F738}"/>
          </ac:spMkLst>
        </pc:spChg>
      </pc:sldChg>
      <pc:sldChg chg="modSp">
        <pc:chgData name="Ingvild Sollund" userId="3345d885-6fc5-4a16-a837-d5a76ec94d01" providerId="ADAL" clId="{D344636D-8EEA-1744-91E0-416308440862}" dt="2019-12-18T09:57:56" v="4907" actId="20577"/>
        <pc:sldMkLst>
          <pc:docMk/>
          <pc:sldMk cId="4091767561" sldId="309"/>
        </pc:sldMkLst>
        <pc:spChg chg="mod">
          <ac:chgData name="Ingvild Sollund" userId="3345d885-6fc5-4a16-a837-d5a76ec94d01" providerId="ADAL" clId="{D344636D-8EEA-1744-91E0-416308440862}" dt="2019-12-16T20:09:11.312" v="4430" actId="20577"/>
          <ac:spMkLst>
            <pc:docMk/>
            <pc:sldMk cId="4091767561" sldId="309"/>
            <ac:spMk id="2" creationId="{56BC467B-BE9A-8649-9561-F7454AF2C3A9}"/>
          </ac:spMkLst>
        </pc:spChg>
        <pc:spChg chg="mod">
          <ac:chgData name="Ingvild Sollund" userId="3345d885-6fc5-4a16-a837-d5a76ec94d01" providerId="ADAL" clId="{D344636D-8EEA-1744-91E0-416308440862}" dt="2019-12-18T09:57:56" v="4907" actId="20577"/>
          <ac:spMkLst>
            <pc:docMk/>
            <pc:sldMk cId="4091767561" sldId="309"/>
            <ac:spMk id="4" creationId="{D5D897D9-9107-434E-B704-8B6645E6B634}"/>
          </ac:spMkLst>
        </pc:spChg>
      </pc:sldChg>
      <pc:sldChg chg="modSp">
        <pc:chgData name="Ingvild Sollund" userId="3345d885-6fc5-4a16-a837-d5a76ec94d01" providerId="ADAL" clId="{D344636D-8EEA-1744-91E0-416308440862}" dt="2019-12-16T13:54:00.386" v="2246" actId="20577"/>
        <pc:sldMkLst>
          <pc:docMk/>
          <pc:sldMk cId="302630678" sldId="310"/>
        </pc:sldMkLst>
        <pc:spChg chg="mod">
          <ac:chgData name="Ingvild Sollund" userId="3345d885-6fc5-4a16-a837-d5a76ec94d01" providerId="ADAL" clId="{D344636D-8EEA-1744-91E0-416308440862}" dt="2019-12-16T13:54:00.386" v="2246" actId="20577"/>
          <ac:spMkLst>
            <pc:docMk/>
            <pc:sldMk cId="302630678" sldId="310"/>
            <ac:spMk id="6" creationId="{84794A9A-50C3-1147-BDDD-AC47A67FCD6B}"/>
          </ac:spMkLst>
        </pc:spChg>
      </pc:sldChg>
      <pc:sldChg chg="modSp">
        <pc:chgData name="Ingvild Sollund" userId="3345d885-6fc5-4a16-a837-d5a76ec94d01" providerId="ADAL" clId="{D344636D-8EEA-1744-91E0-416308440862}" dt="2019-12-18T09:57:31.744" v="4906" actId="20577"/>
        <pc:sldMkLst>
          <pc:docMk/>
          <pc:sldMk cId="2903826535" sldId="316"/>
        </pc:sldMkLst>
        <pc:spChg chg="mod">
          <ac:chgData name="Ingvild Sollund" userId="3345d885-6fc5-4a16-a837-d5a76ec94d01" providerId="ADAL" clId="{D344636D-8EEA-1744-91E0-416308440862}" dt="2019-12-16T19:43:51.194" v="4257" actId="255"/>
          <ac:spMkLst>
            <pc:docMk/>
            <pc:sldMk cId="2903826535" sldId="316"/>
            <ac:spMk id="2" creationId="{3FBE3A5B-F67B-5946-BA32-9D35482FB4CE}"/>
          </ac:spMkLst>
        </pc:spChg>
        <pc:spChg chg="mod">
          <ac:chgData name="Ingvild Sollund" userId="3345d885-6fc5-4a16-a837-d5a76ec94d01" providerId="ADAL" clId="{D344636D-8EEA-1744-91E0-416308440862}" dt="2019-12-18T09:57:31.744" v="4906" actId="20577"/>
          <ac:spMkLst>
            <pc:docMk/>
            <pc:sldMk cId="2903826535" sldId="316"/>
            <ac:spMk id="5" creationId="{BEF3DD37-6183-4A43-8E61-2522589CFDE1}"/>
          </ac:spMkLst>
        </pc:spChg>
      </pc:sldChg>
      <pc:sldChg chg="modSp ord">
        <pc:chgData name="Ingvild Sollund" userId="3345d885-6fc5-4a16-a837-d5a76ec94d01" providerId="ADAL" clId="{D344636D-8EEA-1744-91E0-416308440862}" dt="2019-12-16T19:30:09.223" v="3562" actId="114"/>
        <pc:sldMkLst>
          <pc:docMk/>
          <pc:sldMk cId="3413530396" sldId="319"/>
        </pc:sldMkLst>
        <pc:spChg chg="mod">
          <ac:chgData name="Ingvild Sollund" userId="3345d885-6fc5-4a16-a837-d5a76ec94d01" providerId="ADAL" clId="{D344636D-8EEA-1744-91E0-416308440862}" dt="2019-12-16T19:29:49.923" v="3558" actId="20577"/>
          <ac:spMkLst>
            <pc:docMk/>
            <pc:sldMk cId="3413530396" sldId="319"/>
            <ac:spMk id="2" creationId="{3FBE3A5B-F67B-5946-BA32-9D35482FB4CE}"/>
          </ac:spMkLst>
        </pc:spChg>
        <pc:spChg chg="mod">
          <ac:chgData name="Ingvild Sollund" userId="3345d885-6fc5-4a16-a837-d5a76ec94d01" providerId="ADAL" clId="{D344636D-8EEA-1744-91E0-416308440862}" dt="2019-12-16T19:30:09.223" v="3562" actId="114"/>
          <ac:spMkLst>
            <pc:docMk/>
            <pc:sldMk cId="3413530396" sldId="319"/>
            <ac:spMk id="6" creationId="{EEA2FB2B-1E9D-8A49-9C87-E70C81B303B6}"/>
          </ac:spMkLst>
        </pc:spChg>
      </pc:sldChg>
      <pc:sldChg chg="modSp">
        <pc:chgData name="Ingvild Sollund" userId="3345d885-6fc5-4a16-a837-d5a76ec94d01" providerId="ADAL" clId="{D344636D-8EEA-1744-91E0-416308440862}" dt="2019-12-16T20:39:38.538" v="4625" actId="20577"/>
        <pc:sldMkLst>
          <pc:docMk/>
          <pc:sldMk cId="3999164318" sldId="320"/>
        </pc:sldMkLst>
        <pc:spChg chg="mod">
          <ac:chgData name="Ingvild Sollund" userId="3345d885-6fc5-4a16-a837-d5a76ec94d01" providerId="ADAL" clId="{D344636D-8EEA-1744-91E0-416308440862}" dt="2019-12-16T19:30:26.794" v="3576" actId="2711"/>
          <ac:spMkLst>
            <pc:docMk/>
            <pc:sldMk cId="3999164318" sldId="320"/>
            <ac:spMk id="2" creationId="{3FBE3A5B-F67B-5946-BA32-9D35482FB4CE}"/>
          </ac:spMkLst>
        </pc:spChg>
        <pc:spChg chg="mod">
          <ac:chgData name="Ingvild Sollund" userId="3345d885-6fc5-4a16-a837-d5a76ec94d01" providerId="ADAL" clId="{D344636D-8EEA-1744-91E0-416308440862}" dt="2019-12-16T20:39:38.538" v="4625" actId="20577"/>
          <ac:spMkLst>
            <pc:docMk/>
            <pc:sldMk cId="3999164318" sldId="320"/>
            <ac:spMk id="6" creationId="{EEA2FB2B-1E9D-8A49-9C87-E70C81B303B6}"/>
          </ac:spMkLst>
        </pc:spChg>
      </pc:sldChg>
      <pc:sldChg chg="modSp modNotesTx">
        <pc:chgData name="Ingvild Sollund" userId="3345d885-6fc5-4a16-a837-d5a76ec94d01" providerId="ADAL" clId="{D344636D-8EEA-1744-91E0-416308440862}" dt="2019-12-16T20:27:52.809" v="4543" actId="20577"/>
        <pc:sldMkLst>
          <pc:docMk/>
          <pc:sldMk cId="2852163361" sldId="321"/>
        </pc:sldMkLst>
        <pc:spChg chg="mod">
          <ac:chgData name="Ingvild Sollund" userId="3345d885-6fc5-4a16-a837-d5a76ec94d01" providerId="ADAL" clId="{D344636D-8EEA-1744-91E0-416308440862}" dt="2019-12-16T19:31:38.796" v="3660" actId="20577"/>
          <ac:spMkLst>
            <pc:docMk/>
            <pc:sldMk cId="2852163361" sldId="321"/>
            <ac:spMk id="2" creationId="{3FBE3A5B-F67B-5946-BA32-9D35482FB4CE}"/>
          </ac:spMkLst>
        </pc:spChg>
        <pc:spChg chg="mod">
          <ac:chgData name="Ingvild Sollund" userId="3345d885-6fc5-4a16-a837-d5a76ec94d01" providerId="ADAL" clId="{D344636D-8EEA-1744-91E0-416308440862}" dt="2019-12-16T20:27:52.809" v="4543" actId="20577"/>
          <ac:spMkLst>
            <pc:docMk/>
            <pc:sldMk cId="2852163361" sldId="321"/>
            <ac:spMk id="6" creationId="{EEA2FB2B-1E9D-8A49-9C87-E70C81B303B6}"/>
          </ac:spMkLst>
        </pc:spChg>
      </pc:sldChg>
      <pc:sldChg chg="modSp ord modNotesTx">
        <pc:chgData name="Ingvild Sollund" userId="3345d885-6fc5-4a16-a837-d5a76ec94d01" providerId="ADAL" clId="{D344636D-8EEA-1744-91E0-416308440862}" dt="2019-12-16T14:13:19.332" v="2359" actId="20577"/>
        <pc:sldMkLst>
          <pc:docMk/>
          <pc:sldMk cId="3106820441" sldId="322"/>
        </pc:sldMkLst>
        <pc:spChg chg="mod">
          <ac:chgData name="Ingvild Sollund" userId="3345d885-6fc5-4a16-a837-d5a76ec94d01" providerId="ADAL" clId="{D344636D-8EEA-1744-91E0-416308440862}" dt="2019-12-16T14:13:19.332" v="2359" actId="20577"/>
          <ac:spMkLst>
            <pc:docMk/>
            <pc:sldMk cId="3106820441" sldId="322"/>
            <ac:spMk id="6" creationId="{EEA2FB2B-1E9D-8A49-9C87-E70C81B303B6}"/>
          </ac:spMkLst>
        </pc:spChg>
      </pc:sldChg>
      <pc:sldChg chg="modSp modNotesTx">
        <pc:chgData name="Ingvild Sollund" userId="3345d885-6fc5-4a16-a837-d5a76ec94d01" providerId="ADAL" clId="{D344636D-8EEA-1744-91E0-416308440862}" dt="2019-12-16T14:14:02.309" v="2389" actId="20577"/>
        <pc:sldMkLst>
          <pc:docMk/>
          <pc:sldMk cId="1592384998" sldId="323"/>
        </pc:sldMkLst>
        <pc:spChg chg="mod">
          <ac:chgData name="Ingvild Sollund" userId="3345d885-6fc5-4a16-a837-d5a76ec94d01" providerId="ADAL" clId="{D344636D-8EEA-1744-91E0-416308440862}" dt="2019-12-16T09:19:16.420" v="1663" actId="20577"/>
          <ac:spMkLst>
            <pc:docMk/>
            <pc:sldMk cId="1592384998" sldId="323"/>
            <ac:spMk id="2" creationId="{3FBE3A5B-F67B-5946-BA32-9D35482FB4CE}"/>
          </ac:spMkLst>
        </pc:spChg>
        <pc:spChg chg="mod">
          <ac:chgData name="Ingvild Sollund" userId="3345d885-6fc5-4a16-a837-d5a76ec94d01" providerId="ADAL" clId="{D344636D-8EEA-1744-91E0-416308440862}" dt="2019-12-16T14:14:02.309" v="2389" actId="20577"/>
          <ac:spMkLst>
            <pc:docMk/>
            <pc:sldMk cId="1592384998" sldId="323"/>
            <ac:spMk id="6" creationId="{EEA2FB2B-1E9D-8A49-9C87-E70C81B303B6}"/>
          </ac:spMkLst>
        </pc:spChg>
      </pc:sldChg>
      <pc:sldChg chg="modSp modNotesTx">
        <pc:chgData name="Ingvild Sollund" userId="3345d885-6fc5-4a16-a837-d5a76ec94d01" providerId="ADAL" clId="{D344636D-8EEA-1744-91E0-416308440862}" dt="2019-12-16T19:48:13.329" v="4424" actId="20577"/>
        <pc:sldMkLst>
          <pc:docMk/>
          <pc:sldMk cId="1342903206" sldId="324"/>
        </pc:sldMkLst>
        <pc:spChg chg="mod">
          <ac:chgData name="Ingvild Sollund" userId="3345d885-6fc5-4a16-a837-d5a76ec94d01" providerId="ADAL" clId="{D344636D-8EEA-1744-91E0-416308440862}" dt="2019-12-16T19:48:13.329" v="4424" actId="20577"/>
          <ac:spMkLst>
            <pc:docMk/>
            <pc:sldMk cId="1342903206" sldId="324"/>
            <ac:spMk id="6" creationId="{EEA2FB2B-1E9D-8A49-9C87-E70C81B303B6}"/>
          </ac:spMkLst>
        </pc:spChg>
      </pc:sldChg>
      <pc:sldChg chg="addSp delSp modSp add ord modNotesTx">
        <pc:chgData name="Ingvild Sollund" userId="3345d885-6fc5-4a16-a837-d5a76ec94d01" providerId="ADAL" clId="{D344636D-8EEA-1744-91E0-416308440862}" dt="2019-12-18T10:00:58.185" v="5083"/>
        <pc:sldMkLst>
          <pc:docMk/>
          <pc:sldMk cId="1348277436" sldId="325"/>
        </pc:sldMkLst>
        <pc:spChg chg="add mod">
          <ac:chgData name="Ingvild Sollund" userId="3345d885-6fc5-4a16-a837-d5a76ec94d01" providerId="ADAL" clId="{D344636D-8EEA-1744-91E0-416308440862}" dt="2019-12-18T09:53:44.491" v="4858" actId="20577"/>
          <ac:spMkLst>
            <pc:docMk/>
            <pc:sldMk cId="1348277436" sldId="325"/>
            <ac:spMk id="17" creationId="{A4F9AFD7-88AD-384A-AED6-8866578DF3A8}"/>
          </ac:spMkLst>
        </pc:spChg>
        <pc:spChg chg="mod">
          <ac:chgData name="Ingvild Sollund" userId="3345d885-6fc5-4a16-a837-d5a76ec94d01" providerId="ADAL" clId="{D344636D-8EEA-1744-91E0-416308440862}" dt="2019-12-16T19:37:48.692" v="3928" actId="255"/>
          <ac:spMkLst>
            <pc:docMk/>
            <pc:sldMk cId="1348277436" sldId="325"/>
            <ac:spMk id="33" creationId="{CF339BCE-41A4-1F47-AC52-D4511085AC25}"/>
          </ac:spMkLst>
        </pc:spChg>
        <pc:spChg chg="del mod">
          <ac:chgData name="Ingvild Sollund" userId="3345d885-6fc5-4a16-a837-d5a76ec94d01" providerId="ADAL" clId="{D344636D-8EEA-1744-91E0-416308440862}" dt="2019-12-16T19:36:32.366" v="3872"/>
          <ac:spMkLst>
            <pc:docMk/>
            <pc:sldMk cId="1348277436" sldId="325"/>
            <ac:spMk id="34" creationId="{4043FA8C-A4BD-C84C-8B5D-D3E84D77E651}"/>
          </ac:spMkLst>
        </pc:spChg>
        <pc:spChg chg="del mod">
          <ac:chgData name="Ingvild Sollund" userId="3345d885-6fc5-4a16-a837-d5a76ec94d01" providerId="ADAL" clId="{D344636D-8EEA-1744-91E0-416308440862}" dt="2019-12-16T19:36:54.901" v="3881" actId="478"/>
          <ac:spMkLst>
            <pc:docMk/>
            <pc:sldMk cId="1348277436" sldId="325"/>
            <ac:spMk id="35" creationId="{0AEB2AB4-8817-0F45-AC30-552E1D015124}"/>
          </ac:spMkLst>
        </pc:spChg>
        <pc:spChg chg="del">
          <ac:chgData name="Ingvild Sollund" userId="3345d885-6fc5-4a16-a837-d5a76ec94d01" providerId="ADAL" clId="{D344636D-8EEA-1744-91E0-416308440862}" dt="2019-12-16T19:01:04.913" v="3436" actId="478"/>
          <ac:spMkLst>
            <pc:docMk/>
            <pc:sldMk cId="1348277436" sldId="325"/>
            <ac:spMk id="36" creationId="{6973BAE3-B894-DF45-A30E-03826E27C269}"/>
          </ac:spMkLst>
        </pc:spChg>
        <pc:spChg chg="del">
          <ac:chgData name="Ingvild Sollund" userId="3345d885-6fc5-4a16-a837-d5a76ec94d01" providerId="ADAL" clId="{D344636D-8EEA-1744-91E0-416308440862}" dt="2019-12-16T19:01:10.627" v="3439" actId="478"/>
          <ac:spMkLst>
            <pc:docMk/>
            <pc:sldMk cId="1348277436" sldId="325"/>
            <ac:spMk id="39" creationId="{B342BBC2-9085-0146-A8A1-DD48A73F6D07}"/>
          </ac:spMkLst>
        </pc:spChg>
        <pc:spChg chg="del">
          <ac:chgData name="Ingvild Sollund" userId="3345d885-6fc5-4a16-a837-d5a76ec94d01" providerId="ADAL" clId="{D344636D-8EEA-1744-91E0-416308440862}" dt="2019-12-16T19:01:06.495" v="3437" actId="478"/>
          <ac:spMkLst>
            <pc:docMk/>
            <pc:sldMk cId="1348277436" sldId="325"/>
            <ac:spMk id="40" creationId="{F6670175-4189-7B48-810C-79BB348860D2}"/>
          </ac:spMkLst>
        </pc:spChg>
        <pc:spChg chg="del">
          <ac:chgData name="Ingvild Sollund" userId="3345d885-6fc5-4a16-a837-d5a76ec94d01" providerId="ADAL" clId="{D344636D-8EEA-1744-91E0-416308440862}" dt="2019-12-16T19:01:02.868" v="3435" actId="478"/>
          <ac:spMkLst>
            <pc:docMk/>
            <pc:sldMk cId="1348277436" sldId="325"/>
            <ac:spMk id="41" creationId="{B1195CB2-DEBD-F843-92B8-113A3239C52A}"/>
          </ac:spMkLst>
        </pc:spChg>
        <pc:spChg chg="del mod">
          <ac:chgData name="Ingvild Sollund" userId="3345d885-6fc5-4a16-a837-d5a76ec94d01" providerId="ADAL" clId="{D344636D-8EEA-1744-91E0-416308440862}" dt="2019-12-16T19:35:53.844" v="3863" actId="478"/>
          <ac:spMkLst>
            <pc:docMk/>
            <pc:sldMk cId="1348277436" sldId="325"/>
            <ac:spMk id="42" creationId="{CC5FBBC0-017C-904B-A771-1E3C6CB44399}"/>
          </ac:spMkLst>
        </pc:spChg>
        <pc:spChg chg="del mod">
          <ac:chgData name="Ingvild Sollund" userId="3345d885-6fc5-4a16-a837-d5a76ec94d01" providerId="ADAL" clId="{D344636D-8EEA-1744-91E0-416308440862}" dt="2019-12-16T19:35:52.360" v="3862" actId="478"/>
          <ac:spMkLst>
            <pc:docMk/>
            <pc:sldMk cId="1348277436" sldId="325"/>
            <ac:spMk id="43" creationId="{05085619-3F9C-5B42-BD26-D6905999E08B}"/>
          </ac:spMkLst>
        </pc:spChg>
        <pc:spChg chg="del">
          <ac:chgData name="Ingvild Sollund" userId="3345d885-6fc5-4a16-a837-d5a76ec94d01" providerId="ADAL" clId="{D344636D-8EEA-1744-91E0-416308440862}" dt="2019-12-16T19:01:15.403" v="3441" actId="478"/>
          <ac:spMkLst>
            <pc:docMk/>
            <pc:sldMk cId="1348277436" sldId="325"/>
            <ac:spMk id="44" creationId="{32643E35-B313-EB49-B4C1-E8844382FAAE}"/>
          </ac:spMkLst>
        </pc:spChg>
        <pc:spChg chg="del mod">
          <ac:chgData name="Ingvild Sollund" userId="3345d885-6fc5-4a16-a837-d5a76ec94d01" providerId="ADAL" clId="{D344636D-8EEA-1744-91E0-416308440862}" dt="2019-12-16T19:36:05.542" v="3864" actId="478"/>
          <ac:spMkLst>
            <pc:docMk/>
            <pc:sldMk cId="1348277436" sldId="325"/>
            <ac:spMk id="47" creationId="{F1A89FD1-0AB6-444C-8734-A7916109DCA7}"/>
          </ac:spMkLst>
        </pc:spChg>
        <pc:spChg chg="del">
          <ac:chgData name="Ingvild Sollund" userId="3345d885-6fc5-4a16-a837-d5a76ec94d01" providerId="ADAL" clId="{D344636D-8EEA-1744-91E0-416308440862}" dt="2019-12-16T19:01:18.353" v="3442" actId="478"/>
          <ac:spMkLst>
            <pc:docMk/>
            <pc:sldMk cId="1348277436" sldId="325"/>
            <ac:spMk id="51" creationId="{CE0B116C-78A2-7244-86F0-10A3D4BB0A4A}"/>
          </ac:spMkLst>
        </pc:spChg>
        <pc:spChg chg="del">
          <ac:chgData name="Ingvild Sollund" userId="3345d885-6fc5-4a16-a837-d5a76ec94d01" providerId="ADAL" clId="{D344636D-8EEA-1744-91E0-416308440862}" dt="2019-12-16T19:01:07.828" v="3438" actId="478"/>
          <ac:spMkLst>
            <pc:docMk/>
            <pc:sldMk cId="1348277436" sldId="325"/>
            <ac:spMk id="52" creationId="{7835C547-9DAA-2340-AFE9-FF3D834322E5}"/>
          </ac:spMkLst>
        </pc:spChg>
        <pc:spChg chg="del">
          <ac:chgData name="Ingvild Sollund" userId="3345d885-6fc5-4a16-a837-d5a76ec94d01" providerId="ADAL" clId="{D344636D-8EEA-1744-91E0-416308440862}" dt="2019-12-16T19:01:21.895" v="3443" actId="478"/>
          <ac:spMkLst>
            <pc:docMk/>
            <pc:sldMk cId="1348277436" sldId="325"/>
            <ac:spMk id="53" creationId="{C06B0AC5-709B-034E-A5F1-426364D7181A}"/>
          </ac:spMkLst>
        </pc:spChg>
        <pc:spChg chg="del">
          <ac:chgData name="Ingvild Sollund" userId="3345d885-6fc5-4a16-a837-d5a76ec94d01" providerId="ADAL" clId="{D344636D-8EEA-1744-91E0-416308440862}" dt="2019-12-16T19:01:12.669" v="3440" actId="478"/>
          <ac:spMkLst>
            <pc:docMk/>
            <pc:sldMk cId="1348277436" sldId="325"/>
            <ac:spMk id="54" creationId="{BCF63557-BE23-2249-A706-29333EE87313}"/>
          </ac:spMkLst>
        </pc:spChg>
      </pc:sldChg>
      <pc:sldChg chg="modSp add modNotesTx">
        <pc:chgData name="Ingvild Sollund" userId="3345d885-6fc5-4a16-a837-d5a76ec94d01" providerId="ADAL" clId="{D344636D-8EEA-1744-91E0-416308440862}" dt="2019-12-18T09:57:16.030" v="4886" actId="114"/>
        <pc:sldMkLst>
          <pc:docMk/>
          <pc:sldMk cId="3610142973" sldId="327"/>
        </pc:sldMkLst>
        <pc:spChg chg="mod">
          <ac:chgData name="Ingvild Sollund" userId="3345d885-6fc5-4a16-a837-d5a76ec94d01" providerId="ADAL" clId="{D344636D-8EEA-1744-91E0-416308440862}" dt="2019-12-16T19:43:23.048" v="4255" actId="20577"/>
          <ac:spMkLst>
            <pc:docMk/>
            <pc:sldMk cId="3610142973" sldId="327"/>
            <ac:spMk id="2" creationId="{3FBE3A5B-F67B-5946-BA32-9D35482FB4CE}"/>
          </ac:spMkLst>
        </pc:spChg>
        <pc:spChg chg="mod">
          <ac:chgData name="Ingvild Sollund" userId="3345d885-6fc5-4a16-a837-d5a76ec94d01" providerId="ADAL" clId="{D344636D-8EEA-1744-91E0-416308440862}" dt="2019-12-18T09:57:16.030" v="4886" actId="114"/>
          <ac:spMkLst>
            <pc:docMk/>
            <pc:sldMk cId="3610142973" sldId="327"/>
            <ac:spMk id="6" creationId="{EEA2FB2B-1E9D-8A49-9C87-E70C81B303B6}"/>
          </ac:spMkLst>
        </pc:spChg>
      </pc:sldChg>
      <pc:sldChg chg="modSp add modNotesTx">
        <pc:chgData name="Ingvild Sollund" userId="3345d885-6fc5-4a16-a837-d5a76ec94d01" providerId="ADAL" clId="{D344636D-8EEA-1744-91E0-416308440862}" dt="2019-12-18T09:55:08.578" v="4878" actId="20577"/>
        <pc:sldMkLst>
          <pc:docMk/>
          <pc:sldMk cId="2371690914" sldId="328"/>
        </pc:sldMkLst>
        <pc:spChg chg="mod">
          <ac:chgData name="Ingvild Sollund" userId="3345d885-6fc5-4a16-a837-d5a76ec94d01" providerId="ADAL" clId="{D344636D-8EEA-1744-91E0-416308440862}" dt="2019-12-16T14:22:15.565" v="2803" actId="20577"/>
          <ac:spMkLst>
            <pc:docMk/>
            <pc:sldMk cId="2371690914" sldId="328"/>
            <ac:spMk id="2" creationId="{3FBE3A5B-F67B-5946-BA32-9D35482FB4CE}"/>
          </ac:spMkLst>
        </pc:spChg>
        <pc:spChg chg="mod">
          <ac:chgData name="Ingvild Sollund" userId="3345d885-6fc5-4a16-a837-d5a76ec94d01" providerId="ADAL" clId="{D344636D-8EEA-1744-91E0-416308440862}" dt="2019-12-18T09:55:08.578" v="4878" actId="20577"/>
          <ac:spMkLst>
            <pc:docMk/>
            <pc:sldMk cId="2371690914" sldId="328"/>
            <ac:spMk id="6" creationId="{EEA2FB2B-1E9D-8A49-9C87-E70C81B303B6}"/>
          </ac:spMkLst>
        </pc:spChg>
      </pc:sldChg>
      <pc:sldChg chg="addSp delSp modSp add">
        <pc:chgData name="Ingvild Sollund" userId="3345d885-6fc5-4a16-a837-d5a76ec94d01" providerId="ADAL" clId="{D344636D-8EEA-1744-91E0-416308440862}" dt="2019-12-18T10:00:26.552" v="5080" actId="14100"/>
        <pc:sldMkLst>
          <pc:docMk/>
          <pc:sldMk cId="3978638552" sldId="329"/>
        </pc:sldMkLst>
        <pc:spChg chg="mod">
          <ac:chgData name="Ingvild Sollund" userId="3345d885-6fc5-4a16-a837-d5a76ec94d01" providerId="ADAL" clId="{D344636D-8EEA-1744-91E0-416308440862}" dt="2019-12-18T10:00:26.552" v="5080" actId="14100"/>
          <ac:spMkLst>
            <pc:docMk/>
            <pc:sldMk cId="3978638552" sldId="329"/>
            <ac:spMk id="33" creationId="{CF339BCE-41A4-1F47-AC52-D4511085AC25}"/>
          </ac:spMkLst>
        </pc:spChg>
        <pc:picChg chg="add del mod">
          <ac:chgData name="Ingvild Sollund" userId="3345d885-6fc5-4a16-a837-d5a76ec94d01" providerId="ADAL" clId="{D344636D-8EEA-1744-91E0-416308440862}" dt="2019-12-17T09:20:53.210" v="4630" actId="478"/>
          <ac:picMkLst>
            <pc:docMk/>
            <pc:sldMk cId="3978638552" sldId="329"/>
            <ac:picMk id="3" creationId="{BF66D03F-0405-214D-9638-7CDCA5F50D68}"/>
          </ac:picMkLst>
        </pc:picChg>
        <pc:picChg chg="del">
          <ac:chgData name="Ingvild Sollund" userId="3345d885-6fc5-4a16-a837-d5a76ec94d01" providerId="ADAL" clId="{D344636D-8EEA-1744-91E0-416308440862}" dt="2019-12-16T19:26:12.631" v="3451" actId="478"/>
          <ac:picMkLst>
            <pc:docMk/>
            <pc:sldMk cId="3978638552" sldId="329"/>
            <ac:picMk id="3" creationId="{F525CB37-3EE6-CC49-96CE-ABCC4E635A83}"/>
          </ac:picMkLst>
        </pc:picChg>
        <pc:picChg chg="add del mod">
          <ac:chgData name="Ingvild Sollund" userId="3345d885-6fc5-4a16-a837-d5a76ec94d01" providerId="ADAL" clId="{D344636D-8EEA-1744-91E0-416308440862}" dt="2019-12-17T09:20:21.714" v="4626" actId="478"/>
          <ac:picMkLst>
            <pc:docMk/>
            <pc:sldMk cId="3978638552" sldId="329"/>
            <ac:picMk id="4" creationId="{CB3D6888-48AD-2443-AD01-F139FDB0AD8E}"/>
          </ac:picMkLst>
        </pc:picChg>
        <pc:picChg chg="add mod">
          <ac:chgData name="Ingvild Sollund" userId="3345d885-6fc5-4a16-a837-d5a76ec94d01" providerId="ADAL" clId="{D344636D-8EEA-1744-91E0-416308440862}" dt="2019-12-17T09:22:08.292" v="4638" actId="14100"/>
          <ac:picMkLst>
            <pc:docMk/>
            <pc:sldMk cId="3978638552" sldId="329"/>
            <ac:picMk id="6" creationId="{F118149A-A554-7641-B846-1B0088D85AE2}"/>
          </ac:picMkLst>
        </pc:picChg>
      </pc:sldChg>
      <pc:sldChg chg="modSp add ord">
        <pc:chgData name="Ingvild Sollund" userId="3345d885-6fc5-4a16-a837-d5a76ec94d01" providerId="ADAL" clId="{D344636D-8EEA-1744-91E0-416308440862}" dt="2019-12-16T20:20:35.032" v="4542" actId="20577"/>
        <pc:sldMkLst>
          <pc:docMk/>
          <pc:sldMk cId="2557956747" sldId="330"/>
        </pc:sldMkLst>
        <pc:spChg chg="mod">
          <ac:chgData name="Ingvild Sollund" userId="3345d885-6fc5-4a16-a837-d5a76ec94d01" providerId="ADAL" clId="{D344636D-8EEA-1744-91E0-416308440862}" dt="2019-12-16T20:20:35.032" v="4542" actId="20577"/>
          <ac:spMkLst>
            <pc:docMk/>
            <pc:sldMk cId="2557956747" sldId="330"/>
            <ac:spMk id="54" creationId="{00000000-0000-0000-0000-000000000000}"/>
          </ac:spMkLst>
        </pc:spChg>
      </pc:sldChg>
      <pc:sldChg chg="modSp add ord">
        <pc:chgData name="Ingvild Sollund" userId="3345d885-6fc5-4a16-a837-d5a76ec94d01" providerId="ADAL" clId="{D344636D-8EEA-1744-91E0-416308440862}" dt="2019-12-18T09:44:28.531" v="4819" actId="20577"/>
        <pc:sldMkLst>
          <pc:docMk/>
          <pc:sldMk cId="1306126991" sldId="331"/>
        </pc:sldMkLst>
        <pc:spChg chg="mod">
          <ac:chgData name="Ingvild Sollund" userId="3345d885-6fc5-4a16-a837-d5a76ec94d01" providerId="ADAL" clId="{D344636D-8EEA-1744-91E0-416308440862}" dt="2019-12-18T09:44:28.531" v="4819" actId="20577"/>
          <ac:spMkLst>
            <pc:docMk/>
            <pc:sldMk cId="1306126991" sldId="331"/>
            <ac:spMk id="54" creationId="{00000000-0000-0000-0000-000000000000}"/>
          </ac:spMkLst>
        </pc:spChg>
      </pc:sldChg>
      <pc:sldChg chg="modSp add ord">
        <pc:chgData name="Ingvild Sollund" userId="3345d885-6fc5-4a16-a837-d5a76ec94d01" providerId="ADAL" clId="{D344636D-8EEA-1744-91E0-416308440862}" dt="2019-12-18T09:59:31.096" v="4963" actId="14100"/>
        <pc:sldMkLst>
          <pc:docMk/>
          <pc:sldMk cId="2723171637" sldId="332"/>
        </pc:sldMkLst>
        <pc:spChg chg="mod">
          <ac:chgData name="Ingvild Sollund" userId="3345d885-6fc5-4a16-a837-d5a76ec94d01" providerId="ADAL" clId="{D344636D-8EEA-1744-91E0-416308440862}" dt="2019-12-18T09:59:31.096" v="4963" actId="14100"/>
          <ac:spMkLst>
            <pc:docMk/>
            <pc:sldMk cId="2723171637" sldId="332"/>
            <ac:spMk id="33" creationId="{CF339BCE-41A4-1F47-AC52-D4511085AC25}"/>
          </ac:spMkLst>
        </pc:spChg>
      </pc:sldChg>
      <pc:sldChg chg="modSp add ord">
        <pc:chgData name="Ingvild Sollund" userId="3345d885-6fc5-4a16-a837-d5a76ec94d01" providerId="ADAL" clId="{D344636D-8EEA-1744-91E0-416308440862}" dt="2019-12-18T09:59:49.312" v="5006" actId="14100"/>
        <pc:sldMkLst>
          <pc:docMk/>
          <pc:sldMk cId="890464663" sldId="333"/>
        </pc:sldMkLst>
        <pc:spChg chg="mod">
          <ac:chgData name="Ingvild Sollund" userId="3345d885-6fc5-4a16-a837-d5a76ec94d01" providerId="ADAL" clId="{D344636D-8EEA-1744-91E0-416308440862}" dt="2019-12-18T09:59:49.312" v="5006" actId="14100"/>
          <ac:spMkLst>
            <pc:docMk/>
            <pc:sldMk cId="890464663" sldId="333"/>
            <ac:spMk id="33" creationId="{CF339BCE-41A4-1F47-AC52-D4511085AC2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4708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33647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0905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1242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3787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0381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0912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5bb8666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5bb8666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1467700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5bb8666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5bb8666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nb-NO" sz="12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Utvikler har testet API – vi kan hente ut alle felter, og alle vedlegg som lastes opp i NSD.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nb-NO" sz="1200" dirty="0"/>
          </a:p>
          <a:p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3067536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5bb8666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5bb8666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nb-NO" sz="1200" dirty="0"/>
              <a:t>Jeg tok en stikkprøve av 100 NSD-forskerprosjekter. 24 av disse har ikke samme innmelder og prosjektleder. Men stort sett er en av dem registrert med en </a:t>
            </a:r>
            <a:r>
              <a:rPr lang="nb-NO" sz="1200" dirty="0" err="1"/>
              <a:t>uio</a:t>
            </a:r>
            <a:r>
              <a:rPr lang="nb-NO" sz="1200" dirty="0"/>
              <a:t>-epost som vi kan knytte prosjektet til . </a:t>
            </a:r>
          </a:p>
          <a:p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3025428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5bb8666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5bb8666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4189359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0872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5bb8666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5bb8666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sz="120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07455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68203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5bb8666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5bb8666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nb-NO" sz="1200" dirty="0"/>
              <a:t>Noen ønsker studentprosjekter, andre ikke. Noen bare prosjekter hvor vi er forskningsansvarlig.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23076813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5bb8666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5bb8666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2326689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5bb8666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5bb8666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5436145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5bb8666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5bb8666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sz="12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Når vi får prosjekt-ID så vil vi ikke få duplikat-problemer med NYE prosjekter.</a:t>
            </a:r>
          </a:p>
        </p:txBody>
      </p:sp>
    </p:spTree>
    <p:extLst>
      <p:ext uri="{BB962C8B-B14F-4D97-AF65-F5344CB8AC3E}">
        <p14:creationId xmlns:p14="http://schemas.microsoft.com/office/powerpoint/2010/main" val="7870901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251713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5bb8666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5bb8666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nb-NO" sz="1200" dirty="0"/>
              <a:t>Har UiO lov til å bestemme at vi publiserer disse opplysningene? Ja, det ligger </a:t>
            </a:r>
            <a:r>
              <a:rPr lang="nb-NO" sz="1200" dirty="0" err="1"/>
              <a:t>innnenfor</a:t>
            </a:r>
            <a:r>
              <a:rPr lang="nb-NO" sz="1200" dirty="0"/>
              <a:t> arbeidsgivers styringsrett.</a:t>
            </a:r>
          </a:p>
          <a:p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32859042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5bb8666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5bb8666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32974352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66144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15800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  <p:pic>
        <p:nvPicPr>
          <p:cNvPr id="5" name="Picture 6" descr="UiO_A.png">
            <a:extLst>
              <a:ext uri="{FF2B5EF4-FFF2-40B4-BE49-F238E27FC236}">
                <a16:creationId xmlns:a16="http://schemas.microsoft.com/office/drawing/2014/main" id="{1EED9B70-2487-B648-BBD7-DC342E1A45B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421856" y="4785404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Google Shape;56;p13">
            <a:extLst>
              <a:ext uri="{FF2B5EF4-FFF2-40B4-BE49-F238E27FC236}">
                <a16:creationId xmlns:a16="http://schemas.microsoft.com/office/drawing/2014/main" id="{E982B266-C041-8B4D-BED7-9F3D5E3B71C7}"/>
              </a:ext>
            </a:extLst>
          </p:cNvPr>
          <p:cNvSpPr/>
          <p:nvPr userDrawn="1"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forskpro/moter/andre-moter/overleveringsmote-forskpro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forskpro/arbeidsdokumenter/fase-2-utvidelser/nsd-integrasjon/registrant-og-prosjektansvarlig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757928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>
                <a:latin typeface="Helvetica Neue Light"/>
                <a:ea typeface="Helvetica Neue Light"/>
                <a:cs typeface="Helvetica Neue Light"/>
                <a:sym typeface="Helvetica Neue Light"/>
              </a:rPr>
              <a:t>Forskpro</a:t>
            </a:r>
            <a:endParaRPr dirty="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dirty="0">
                <a:latin typeface="Helvetica Neue Light"/>
                <a:ea typeface="Helvetica Neue Light"/>
                <a:cs typeface="Helvetica Neue Light"/>
                <a:sym typeface="Helvetica Neue Light"/>
              </a:rPr>
              <a:t>Styringsgruppemøte 18.12.2019</a:t>
            </a:r>
            <a:endParaRPr sz="2400" dirty="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4413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BC467B-BE9A-8649-9561-F7454AF2C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347" y="689682"/>
            <a:ext cx="6099789" cy="841800"/>
          </a:xfrm>
        </p:spPr>
        <p:txBody>
          <a:bodyPr/>
          <a:lstStyle/>
          <a:p>
            <a:pPr algn="l"/>
            <a:r>
              <a:rPr lang="nb-NO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Agenda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5D897D9-9107-434E-B704-8B6645E6B634}"/>
              </a:ext>
            </a:extLst>
          </p:cNvPr>
          <p:cNvSpPr txBox="1"/>
          <p:nvPr/>
        </p:nvSpPr>
        <p:spPr>
          <a:xfrm>
            <a:off x="1345163" y="1636052"/>
            <a:ext cx="53027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Status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og godkjenne leveranse av fase 1 </a:t>
            </a:r>
          </a:p>
          <a:p>
            <a:pPr marL="342900" indent="-342900">
              <a:buFont typeface="+mj-lt"/>
              <a:buAutoNum type="arabicPeriod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Beslutning om konsept for henting av prosjekter fra NSD til publisering i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1767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1553670"/>
            <a:ext cx="8520600" cy="12461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Helvetica Neue Light"/>
                <a:ea typeface="Helvetica Neue Light"/>
                <a:cs typeface="Helvetica Neue Light"/>
                <a:sym typeface="Helvetica Neue Light"/>
              </a:rPr>
              <a:t>Status </a:t>
            </a:r>
            <a:r>
              <a:rPr lang="nb-NO" dirty="0" err="1">
                <a:latin typeface="Helvetica Neue Light"/>
                <a:ea typeface="Helvetica Neue Light"/>
                <a:cs typeface="Helvetica Neue Light"/>
                <a:sym typeface="Helvetica Neue Light"/>
              </a:rPr>
              <a:t>Forskpro</a:t>
            </a:r>
            <a:endParaRPr dirty="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dirty="0">
                <a:latin typeface="Helvetica Neue Light"/>
                <a:ea typeface="Helvetica Neue Light"/>
                <a:cs typeface="Helvetica Neue Light"/>
                <a:sym typeface="Helvetica Neue Light"/>
              </a:rPr>
              <a:t>Innføring og forvaltning</a:t>
            </a:r>
            <a:endParaRPr sz="2400" dirty="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1515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>
            <a:extLst>
              <a:ext uri="{FF2B5EF4-FFF2-40B4-BE49-F238E27FC236}">
                <a16:creationId xmlns:a16="http://schemas.microsoft.com/office/drawing/2014/main" id="{84794A9A-50C3-1147-BDDD-AC47A67FCD6B}"/>
              </a:ext>
            </a:extLst>
          </p:cNvPr>
          <p:cNvSpPr txBox="1"/>
          <p:nvPr/>
        </p:nvSpPr>
        <p:spPr>
          <a:xfrm>
            <a:off x="1364826" y="1663809"/>
            <a:ext cx="604771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ctr">
              <a:lnSpc>
                <a:spcPct val="150000"/>
              </a:lnSpc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UV – har tatt i bruk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lnSpc>
                <a:spcPct val="150000"/>
              </a:lnSpc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TF – har tatt i bruk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lnSpc>
                <a:spcPct val="150000"/>
              </a:lnSpc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ODONT – alle prosjekter skal registreres</a:t>
            </a:r>
          </a:p>
          <a:p>
            <a:pPr marL="285750" indent="-285750" fontAlgn="ctr">
              <a:lnSpc>
                <a:spcPct val="150000"/>
              </a:lnSpc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MEDFAK – alle prosjekter hvor UiO er forskningsansvarlig skal registreres</a:t>
            </a:r>
          </a:p>
          <a:p>
            <a:pPr marL="285750" indent="-285750" fontAlgn="ctr">
              <a:lnSpc>
                <a:spcPct val="150000"/>
              </a:lnSpc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SV – saken skal behandles på nyåret</a:t>
            </a:r>
          </a:p>
          <a:p>
            <a:pPr marL="285750" indent="-285750" fontAlgn="ctr">
              <a:lnSpc>
                <a:spcPct val="150000"/>
              </a:lnSpc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MN – saken skal behandles på nyåret</a:t>
            </a:r>
          </a:p>
          <a:p>
            <a:pPr marL="285750" indent="-285750" fontAlgn="ctr">
              <a:lnSpc>
                <a:spcPct val="150000"/>
              </a:lnSpc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HF – saken skal behandles på nyåret</a:t>
            </a:r>
          </a:p>
          <a:p>
            <a:pPr marL="285750" indent="-285750" fontAlgn="ctr">
              <a:lnSpc>
                <a:spcPct val="150000"/>
              </a:lnSpc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JUR – ønsker ikke å ta i bruk</a:t>
            </a:r>
          </a:p>
          <a:p>
            <a:endParaRPr lang="nb-NO" dirty="0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1B55957D-93EE-A944-B77D-C121DAFCF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120" y="711760"/>
            <a:ext cx="6099789" cy="841800"/>
          </a:xfrm>
        </p:spPr>
        <p:txBody>
          <a:bodyPr/>
          <a:lstStyle/>
          <a:p>
            <a:pPr algn="l"/>
            <a:r>
              <a:rPr lang="nb-NO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Innføring</a:t>
            </a:r>
          </a:p>
        </p:txBody>
      </p:sp>
    </p:spTree>
    <p:extLst>
      <p:ext uri="{BB962C8B-B14F-4D97-AF65-F5344CB8AC3E}">
        <p14:creationId xmlns:p14="http://schemas.microsoft.com/office/powerpoint/2010/main" val="3536858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>
            <a:extLst>
              <a:ext uri="{FF2B5EF4-FFF2-40B4-BE49-F238E27FC236}">
                <a16:creationId xmlns:a16="http://schemas.microsoft.com/office/drawing/2014/main" id="{84794A9A-50C3-1147-BDDD-AC47A67FCD6B}"/>
              </a:ext>
            </a:extLst>
          </p:cNvPr>
          <p:cNvSpPr txBox="1"/>
          <p:nvPr/>
        </p:nvSpPr>
        <p:spPr>
          <a:xfrm>
            <a:off x="1338788" y="1652236"/>
            <a:ext cx="60477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buSzPct val="150000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Timebruk fase 1: som budsjettert, rundt 850 timer </a:t>
            </a: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30.09.2019:   Fase 1 utvidelse til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skulle vært ferdig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15.08.2019:  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ble lansert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16.12.2019:   Formell overlevering av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og avslutning av fase 1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Mars 2020:     Estimert lansering av NSD-integrasjon </a:t>
            </a:r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D79AB552-E88A-0E44-9F6B-1F83B752A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304" y="687486"/>
            <a:ext cx="6099789" cy="841800"/>
          </a:xfrm>
        </p:spPr>
        <p:txBody>
          <a:bodyPr/>
          <a:lstStyle/>
          <a:p>
            <a:pPr algn="l"/>
            <a:r>
              <a:rPr lang="nb-NO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Økonomi og tidsplan</a:t>
            </a:r>
          </a:p>
        </p:txBody>
      </p:sp>
    </p:spTree>
    <p:extLst>
      <p:ext uri="{BB962C8B-B14F-4D97-AF65-F5344CB8AC3E}">
        <p14:creationId xmlns:p14="http://schemas.microsoft.com/office/powerpoint/2010/main" val="302630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124FEC-7FBC-6149-8638-2C2473F0E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3454" y="693133"/>
            <a:ext cx="8520600" cy="841800"/>
          </a:xfrm>
        </p:spPr>
        <p:txBody>
          <a:bodyPr/>
          <a:lstStyle/>
          <a:p>
            <a:pPr algn="l"/>
            <a:r>
              <a:rPr lang="nb-NO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Overlevering fra prosjekt til linje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FDF557DD-A62B-B74E-B1ED-7623E736F738}"/>
              </a:ext>
            </a:extLst>
          </p:cNvPr>
          <p:cNvSpPr/>
          <p:nvPr/>
        </p:nvSpPr>
        <p:spPr>
          <a:xfrm>
            <a:off x="1347268" y="1615642"/>
            <a:ext cx="516681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Forvaltningsplan og ROS-analyse</a:t>
            </a:r>
          </a:p>
          <a:p>
            <a:pPr marL="285750" indent="-285750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Oppdaterte brukerveiledninger til oppsett av mapper og brukergrupper</a:t>
            </a:r>
          </a:p>
          <a:p>
            <a:pPr marL="285750" indent="-285750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Agenda for oppstartsmøte med enhet</a:t>
            </a:r>
          </a:p>
          <a:p>
            <a:pPr marL="285750" indent="-285750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>
              <a:buSzPct val="150000"/>
              <a:buFont typeface="Arial" panose="020B0604020202020204" pitchFamily="34" charset="0"/>
              <a:buChar char="•"/>
            </a:pP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Powerpoint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-presentasjon av systemet til bruk i infomøter med fakultet og andre interessenter</a:t>
            </a:r>
          </a:p>
          <a:p>
            <a:pPr marL="285750" indent="-285750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>
              <a:buSzPct val="150000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  <a:hlinkClick r:id="rId3"/>
              </a:rPr>
              <a:t>Se fullstendig dokumentasjon</a:t>
            </a: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850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1553670"/>
            <a:ext cx="8520600" cy="12461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Helvetica Neue Light"/>
                <a:ea typeface="Helvetica Neue Light"/>
                <a:cs typeface="Helvetica Neue Light"/>
                <a:sym typeface="Helvetica Neue Light"/>
              </a:rPr>
              <a:t>Godkjenne fase 1?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dirty="0">
                <a:latin typeface="Helvetica Neue Light"/>
                <a:ea typeface="Helvetica Neue Light"/>
                <a:cs typeface="Helvetica Neue Light"/>
                <a:sym typeface="Helvetica Neue Light"/>
              </a:rPr>
              <a:t>Godkjenne leveranse og avslutte fase 1</a:t>
            </a:r>
            <a:endParaRPr sz="2400" dirty="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6126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749836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Helvetica Neue Light"/>
                <a:ea typeface="Helvetica Neue Light"/>
                <a:cs typeface="Helvetica Neue Light"/>
                <a:sym typeface="Helvetica Neue Light"/>
              </a:rPr>
              <a:t>Beslutning om konsept</a:t>
            </a:r>
            <a:endParaRPr dirty="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0"/>
            <a:r>
              <a:rPr lang="nb-NO" sz="2400" dirty="0">
                <a:latin typeface="Helvetica Neue Light"/>
                <a:ea typeface="Helvetica Neue Light"/>
                <a:cs typeface="Helvetica Neue Light"/>
                <a:sym typeface="Helvetica Neue Light"/>
              </a:rPr>
              <a:t>for henting av prosjekter fra NSD til </a:t>
            </a:r>
            <a:r>
              <a:rPr lang="nb-NO" sz="2400" dirty="0" err="1">
                <a:latin typeface="Helvetica Neue Light"/>
                <a:ea typeface="Helvetica Neue Light"/>
                <a:cs typeface="Helvetica Neue Light"/>
                <a:sym typeface="Helvetica Neue Light"/>
              </a:rPr>
              <a:t>Forskpro</a:t>
            </a:r>
            <a:endParaRPr lang="nb-NO" sz="2400" dirty="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FBE3A5B-F67B-5946-BA32-9D35482FB4CE}"/>
              </a:ext>
            </a:extLst>
          </p:cNvPr>
          <p:cNvSpPr txBox="1"/>
          <p:nvPr/>
        </p:nvSpPr>
        <p:spPr>
          <a:xfrm>
            <a:off x="1333586" y="825646"/>
            <a:ext cx="691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o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H</a:t>
            </a:r>
            <a:r>
              <a:rPr lang="nb-NO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v</a:t>
            </a:r>
            <a:r>
              <a:rPr lang="no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a slags prosjekter ligger i NSD?</a:t>
            </a:r>
            <a:endParaRPr lang="nb-NO" sz="32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EA2FB2B-1E9D-8A49-9C87-E70C81B303B6}"/>
              </a:ext>
            </a:extLst>
          </p:cNvPr>
          <p:cNvSpPr txBox="1"/>
          <p:nvPr/>
        </p:nvSpPr>
        <p:spPr>
          <a:xfrm>
            <a:off x="1329450" y="1628060"/>
            <a:ext cx="60477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Det er 861 meldinger i NSDs nye meldingsarkiv (2018 -&gt;)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Forskerprosjekter: 269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Masterprosjekter: 580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Bachelorprosjekter: 8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  <a:hlinkClick r:id="rId3"/>
              </a:rPr>
              <a:t>Les mer om NSD-prosjektene</a:t>
            </a: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820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FBE3A5B-F67B-5946-BA32-9D35482FB4CE}"/>
              </a:ext>
            </a:extLst>
          </p:cNvPr>
          <p:cNvSpPr txBox="1"/>
          <p:nvPr/>
        </p:nvSpPr>
        <p:spPr>
          <a:xfrm>
            <a:off x="1333586" y="825646"/>
            <a:ext cx="691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o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Utfordringen rundt henting</a:t>
            </a:r>
            <a:endParaRPr lang="nb-NO" sz="32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EA2FB2B-1E9D-8A49-9C87-E70C81B303B6}"/>
              </a:ext>
            </a:extLst>
          </p:cNvPr>
          <p:cNvSpPr txBox="1"/>
          <p:nvPr/>
        </p:nvSpPr>
        <p:spPr>
          <a:xfrm>
            <a:off x="1329450" y="1628060"/>
            <a:ext cx="690015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buSzPct val="150000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Den største utfordringen er å knytte NSD-prosjekt til riktig prosjektleder, fordi:</a:t>
            </a: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lvl="4" fontAlgn="ctr">
              <a:buSzPct val="150000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	1.  Prosjektansvarlig er fritekstfelt i NSD</a:t>
            </a:r>
          </a:p>
          <a:p>
            <a:pPr lvl="5" fontAlgn="ctr">
              <a:buSzPct val="150000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	2.  Innmelder og prosjektansvarlig behøver ikke være samme person </a:t>
            </a:r>
          </a:p>
          <a:p>
            <a:pPr lvl="5" fontAlgn="ctr">
              <a:buSzPct val="150000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	3.  Innmelder kan velge å logge inn med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gmail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istedenfor FEIDE i NSD</a:t>
            </a:r>
            <a:b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</a:b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	4. Vi har ingen nasjonal ID for prosjekter eller personer</a:t>
            </a: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fontAlgn="ctr">
              <a:buSzPct val="150000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Når vi først har fått knyttet prosjektet til riktig prosjektleder er det greit å hente oppdatert informasjon fra NSD inn i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.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384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FBE3A5B-F67B-5946-BA32-9D35482FB4CE}"/>
              </a:ext>
            </a:extLst>
          </p:cNvPr>
          <p:cNvSpPr txBox="1"/>
          <p:nvPr/>
        </p:nvSpPr>
        <p:spPr>
          <a:xfrm>
            <a:off x="1333586" y="815486"/>
            <a:ext cx="691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Knytte prosjekt til prosjektleder?</a:t>
            </a:r>
            <a:endParaRPr lang="nb-NO" sz="32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EA2FB2B-1E9D-8A49-9C87-E70C81B303B6}"/>
              </a:ext>
            </a:extLst>
          </p:cNvPr>
          <p:cNvSpPr txBox="1"/>
          <p:nvPr/>
        </p:nvSpPr>
        <p:spPr>
          <a:xfrm>
            <a:off x="1349770" y="1637030"/>
            <a:ext cx="604771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24 prosjekter av 100 forskerprosjekter har ikke samme UiO-person som innmelder og prosjektansvarlig</a:t>
            </a: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FF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4 prosjekter 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har hverken innmelder eller prosjektansvarlig som kan verifiseres som UiO-ansatt (ikke registrert med UiO-e-post)</a:t>
            </a:r>
          </a:p>
        </p:txBody>
      </p:sp>
    </p:spTree>
    <p:extLst>
      <p:ext uri="{BB962C8B-B14F-4D97-AF65-F5344CB8AC3E}">
        <p14:creationId xmlns:p14="http://schemas.microsoft.com/office/powerpoint/2010/main" val="1342903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FBE3A5B-F67B-5946-BA32-9D35482FB4CE}"/>
              </a:ext>
            </a:extLst>
          </p:cNvPr>
          <p:cNvSpPr txBox="1"/>
          <p:nvPr/>
        </p:nvSpPr>
        <p:spPr>
          <a:xfrm>
            <a:off x="1333586" y="815486"/>
            <a:ext cx="691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Hvis vi får Nasjonal prosjekt ID</a:t>
            </a:r>
            <a:endParaRPr lang="nb-NO" sz="32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EA2FB2B-1E9D-8A49-9C87-E70C81B303B6}"/>
              </a:ext>
            </a:extLst>
          </p:cNvPr>
          <p:cNvSpPr txBox="1"/>
          <p:nvPr/>
        </p:nvSpPr>
        <p:spPr>
          <a:xfrm>
            <a:off x="1349770" y="1637030"/>
            <a:ext cx="604771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buSzPct val="150000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Nye prosjekter vil  enten måtte importeres fra NSD med en nasjonal prosjekt-ID, eller få tildelt ID første gang de registreres i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. </a:t>
            </a: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fontAlgn="ctr">
              <a:buSzPct val="150000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Ingen skal kunne registrere et prosjekt uten nasjonal ID. </a:t>
            </a: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fontAlgn="ctr">
              <a:buSzPct val="150000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Slik vil vi unngå duplikater, og det vil bli mye enklere å få informasjon fra flere instanser samlet i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1690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749836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Helvetica Neue Light"/>
                <a:ea typeface="Helvetica Neue Light"/>
                <a:cs typeface="Helvetica Neue Light"/>
                <a:sym typeface="Helvetica Neue Light"/>
              </a:rPr>
              <a:t>To forslag til henting fra NSD</a:t>
            </a:r>
            <a:br>
              <a:rPr lang="nb-NO" dirty="0"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nb-NO" sz="2400" dirty="0">
                <a:latin typeface="Helvetica Neue Light"/>
                <a:ea typeface="Helvetica Neue Light"/>
                <a:cs typeface="Helvetica Neue Light"/>
                <a:sym typeface="Helvetica Neue Light"/>
              </a:rPr>
              <a:t>Selvbestemt eller automatisk publisering?</a:t>
            </a: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7956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59998" y="1672607"/>
            <a:ext cx="8424000" cy="17952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0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Skal vi la det være opp til forsker / enhet å bestemme hva som skal til Forskpro?</a:t>
            </a:r>
            <a:br>
              <a:rPr lang="no" sz="30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no" sz="30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Eller skal vi publisere </a:t>
            </a:r>
            <a:r>
              <a:rPr lang="no" sz="3000" b="1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alt</a:t>
            </a:r>
            <a:r>
              <a:rPr lang="no" sz="30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3000" b="1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0" name="Google Shape;90;p18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tel 1">
            <a:extLst>
              <a:ext uri="{FF2B5EF4-FFF2-40B4-BE49-F238E27FC236}">
                <a16:creationId xmlns:a16="http://schemas.microsoft.com/office/drawing/2014/main" id="{CF339BCE-41A4-1F47-AC52-D4511085AC25}"/>
              </a:ext>
            </a:extLst>
          </p:cNvPr>
          <p:cNvSpPr txBox="1">
            <a:spLocks/>
          </p:cNvSpPr>
          <p:nvPr/>
        </p:nvSpPr>
        <p:spPr>
          <a:xfrm>
            <a:off x="1355835" y="546614"/>
            <a:ext cx="4469232" cy="4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1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Forslag 1 til henting fra NSD – selvbestemt publisering</a:t>
            </a:r>
          </a:p>
        </p:txBody>
      </p:sp>
      <p:pic>
        <p:nvPicPr>
          <p:cNvPr id="3" name="Bilde 2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F525CB37-3EE6-CC49-96CE-ABCC4E635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863" y="1045041"/>
            <a:ext cx="5496965" cy="409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93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tel 1">
            <a:extLst>
              <a:ext uri="{FF2B5EF4-FFF2-40B4-BE49-F238E27FC236}">
                <a16:creationId xmlns:a16="http://schemas.microsoft.com/office/drawing/2014/main" id="{CF339BCE-41A4-1F47-AC52-D4511085AC25}"/>
              </a:ext>
            </a:extLst>
          </p:cNvPr>
          <p:cNvSpPr txBox="1">
            <a:spLocks/>
          </p:cNvSpPr>
          <p:nvPr/>
        </p:nvSpPr>
        <p:spPr>
          <a:xfrm>
            <a:off x="1355835" y="546614"/>
            <a:ext cx="4824832" cy="4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1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Forslag 2 til henting fra NSD – automatisk publisering</a:t>
            </a:r>
          </a:p>
        </p:txBody>
      </p:sp>
      <p:pic>
        <p:nvPicPr>
          <p:cNvPr id="6" name="Bilde 5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F118149A-A554-7641-B846-1B0088D85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864" y="950914"/>
            <a:ext cx="5675640" cy="423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638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FBE3A5B-F67B-5946-BA32-9D35482FB4CE}"/>
              </a:ext>
            </a:extLst>
          </p:cNvPr>
          <p:cNvSpPr txBox="1"/>
          <p:nvPr/>
        </p:nvSpPr>
        <p:spPr>
          <a:xfrm>
            <a:off x="1333585" y="794115"/>
            <a:ext cx="7419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o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Helvetica Neue"/>
              </a:rPr>
              <a:t>Fordeler med selvbestemt publisering</a:t>
            </a:r>
            <a:endParaRPr lang="nb-NO" sz="32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EA2FB2B-1E9D-8A49-9C87-E70C81B303B6}"/>
              </a:ext>
            </a:extLst>
          </p:cNvPr>
          <p:cNvSpPr txBox="1"/>
          <p:nvPr/>
        </p:nvSpPr>
        <p:spPr>
          <a:xfrm>
            <a:off x="1439863" y="1708150"/>
            <a:ext cx="60477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Hver enhet har ulike rutiner i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allerede, dette gir fleksibilitet</a:t>
            </a: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Vi lar hver forsker og hver enhet beholde kontroll over hva som publiseres i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Vi unngår duplikater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167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FBE3A5B-F67B-5946-BA32-9D35482FB4CE}"/>
              </a:ext>
            </a:extLst>
          </p:cNvPr>
          <p:cNvSpPr txBox="1"/>
          <p:nvPr/>
        </p:nvSpPr>
        <p:spPr>
          <a:xfrm>
            <a:off x="1333586" y="825646"/>
            <a:ext cx="691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o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Helvetica Neue"/>
              </a:rPr>
              <a:t>Ulemper med selvbestemt publisering</a:t>
            </a:r>
            <a:endParaRPr lang="nb-NO" sz="32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EA2FB2B-1E9D-8A49-9C87-E70C81B303B6}"/>
              </a:ext>
            </a:extLst>
          </p:cNvPr>
          <p:cNvSpPr txBox="1"/>
          <p:nvPr/>
        </p:nvSpPr>
        <p:spPr>
          <a:xfrm>
            <a:off x="1329450" y="1708150"/>
            <a:ext cx="60477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Forsker kan glemme å publisere prosjektet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Forsker kan velge å ikke publisere prosjektet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530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FBE3A5B-F67B-5946-BA32-9D35482FB4CE}"/>
              </a:ext>
            </a:extLst>
          </p:cNvPr>
          <p:cNvSpPr txBox="1"/>
          <p:nvPr/>
        </p:nvSpPr>
        <p:spPr>
          <a:xfrm>
            <a:off x="1333586" y="825646"/>
            <a:ext cx="691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o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Helvetica Neue"/>
              </a:rPr>
              <a:t>Fordeler med automatisk publisering</a:t>
            </a:r>
            <a:endParaRPr lang="nb-NO" sz="32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EA2FB2B-1E9D-8A49-9C87-E70C81B303B6}"/>
              </a:ext>
            </a:extLst>
          </p:cNvPr>
          <p:cNvSpPr txBox="1"/>
          <p:nvPr/>
        </p:nvSpPr>
        <p:spPr>
          <a:xfrm>
            <a:off x="1439863" y="1708150"/>
            <a:ext cx="60477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Forsker slipper å gjøre noe (men enkelte må fylle ut mer uansett)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Flere prosjekter vil komme inn i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Hvis vi får nasjonal prosjekt ID, så er det fint at prosjekter ligger i alle systemer automatisk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164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FBE3A5B-F67B-5946-BA32-9D35482FB4CE}"/>
              </a:ext>
            </a:extLst>
          </p:cNvPr>
          <p:cNvSpPr txBox="1"/>
          <p:nvPr/>
        </p:nvSpPr>
        <p:spPr>
          <a:xfrm>
            <a:off x="1333586" y="825646"/>
            <a:ext cx="691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o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Helvetica Neue"/>
              </a:rPr>
              <a:t>Ulemper med automatisk publisering</a:t>
            </a:r>
            <a:endParaRPr lang="nb-NO" sz="32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EA2FB2B-1E9D-8A49-9C87-E70C81B303B6}"/>
              </a:ext>
            </a:extLst>
          </p:cNvPr>
          <p:cNvSpPr txBox="1"/>
          <p:nvPr/>
        </p:nvSpPr>
        <p:spPr>
          <a:xfrm>
            <a:off x="1359930" y="1708150"/>
            <a:ext cx="60477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Forsker vil kanskje bli overrasket over at prosjektet blir publisert i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Forsker vil kanskje ikke gå inn i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for å fylle ut mer informasjon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Vi vil få duplikater som noen må rydde i ( selv om vi henter fra d.d.)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Mange tilpasninger på enhetsmapper (fordi noen ikke vil ha inn studentprosjekter, noen vil </a:t>
            </a:r>
            <a:r>
              <a:rPr lang="nb-NO">
                <a:latin typeface="Helvetica Neue Light" panose="02000403000000020004" pitchFamily="2" charset="0"/>
                <a:ea typeface="Helvetica Neue Light" panose="02000403000000020004" pitchFamily="2" charset="0"/>
              </a:rPr>
              <a:t>etc.)</a:t>
            </a: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163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tel 1">
            <a:extLst>
              <a:ext uri="{FF2B5EF4-FFF2-40B4-BE49-F238E27FC236}">
                <a16:creationId xmlns:a16="http://schemas.microsoft.com/office/drawing/2014/main" id="{CF339BCE-41A4-1F47-AC52-D4511085AC25}"/>
              </a:ext>
            </a:extLst>
          </p:cNvPr>
          <p:cNvSpPr txBox="1">
            <a:spLocks/>
          </p:cNvSpPr>
          <p:nvPr/>
        </p:nvSpPr>
        <p:spPr>
          <a:xfrm>
            <a:off x="1355835" y="849085"/>
            <a:ext cx="7189451" cy="52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Sammenkobling av eksisterende prosjekter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4F9AFD7-88AD-384A-AED6-8866578DF3A8}"/>
              </a:ext>
            </a:extLst>
          </p:cNvPr>
          <p:cNvSpPr txBox="1"/>
          <p:nvPr/>
        </p:nvSpPr>
        <p:spPr>
          <a:xfrm>
            <a:off x="1366290" y="1708150"/>
            <a:ext cx="60477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buSzPct val="150000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Uansett om vi velger forslag 1 eller 2 må vi kunne koble eksisterende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-prosjekter til et NSD-prosjekt.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Bruker skriver inn NSD-ID i et eget felt i </a:t>
            </a: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-prosjektet</a:t>
            </a: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Forskpro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henter informasjon fra NSD og overskriver</a:t>
            </a: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Da vil vi kunne hente endringsmeldinger, opplastede dokumenter og sluttmelding fra NSD</a:t>
            </a: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 fontAlgn="ctr">
              <a:buSzPct val="150000"/>
              <a:buFont typeface="Arial" panose="020B0604020202020204" pitchFamily="34" charset="0"/>
              <a:buChar char="•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277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FBE3A5B-F67B-5946-BA32-9D35482FB4CE}"/>
              </a:ext>
            </a:extLst>
          </p:cNvPr>
          <p:cNvSpPr txBox="1"/>
          <p:nvPr/>
        </p:nvSpPr>
        <p:spPr>
          <a:xfrm>
            <a:off x="1333586" y="825646"/>
            <a:ext cx="691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o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Prinsipielle spørsmål</a:t>
            </a:r>
            <a:endParaRPr lang="nb-NO" sz="32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EA2FB2B-1E9D-8A49-9C87-E70C81B303B6}"/>
              </a:ext>
            </a:extLst>
          </p:cNvPr>
          <p:cNvSpPr txBox="1"/>
          <p:nvPr/>
        </p:nvSpPr>
        <p:spPr>
          <a:xfrm>
            <a:off x="1359930" y="1708150"/>
            <a:ext cx="60477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ctr">
              <a:buSzPct val="150000"/>
              <a:buFont typeface="+mj-lt"/>
              <a:buAutoNum type="arabicPeriod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Er det viktig at forsker og enhet selv har kontroll på hva som publiseres?</a:t>
            </a:r>
          </a:p>
          <a:p>
            <a:pPr marL="342900" indent="-342900" fontAlgn="ctr">
              <a:buSzPct val="150000"/>
              <a:buFont typeface="+mj-lt"/>
              <a:buAutoNum type="arabicPeriod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342900" indent="-342900" fontAlgn="ctr">
              <a:buSzPct val="150000"/>
              <a:buFont typeface="+mj-lt"/>
              <a:buAutoNum type="arabicPeriod"/>
            </a:pP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Blir det en sovepute at forsker og enhet tenker at alt skjer automatisk og at de </a:t>
            </a:r>
            <a:r>
              <a:rPr lang="nb-NO" i="1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har</a:t>
            </a:r>
            <a: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løpende oversikt, og dermed glemmer å laste opp andre viktige ting?</a:t>
            </a: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fontAlgn="ctr">
              <a:buSzPct val="150000"/>
            </a:pP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142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FBE3A5B-F67B-5946-BA32-9D35482FB4CE}"/>
              </a:ext>
            </a:extLst>
          </p:cNvPr>
          <p:cNvSpPr txBox="1"/>
          <p:nvPr/>
        </p:nvSpPr>
        <p:spPr>
          <a:xfrm>
            <a:off x="0" y="148115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o" sz="4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Helvetica Neue"/>
              </a:rPr>
              <a:t>Beslutningspunkt</a:t>
            </a:r>
            <a:endParaRPr lang="nb-NO" sz="48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EF3DD37-6183-4A43-8E61-2522589CFDE1}"/>
              </a:ext>
            </a:extLst>
          </p:cNvPr>
          <p:cNvSpPr txBox="1"/>
          <p:nvPr/>
        </p:nvSpPr>
        <p:spPr>
          <a:xfrm>
            <a:off x="0" y="230385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>
              <a:buSzPct val="150000"/>
            </a:pPr>
            <a:r>
              <a:rPr lang="nb-NO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Selvbestemt eller automatisk publisering av prosjekter fra NSD?</a:t>
            </a:r>
          </a:p>
          <a:p>
            <a:pPr algn="ctr" fontAlgn="ctr">
              <a:buSzPct val="150000"/>
            </a:pPr>
            <a:br>
              <a:rPr lang="nb-NO" dirty="0">
                <a:latin typeface="Helvetica Neue Light" panose="02000403000000020004" pitchFamily="2" charset="0"/>
                <a:ea typeface="Helvetica Neue Light" panose="02000403000000020004" pitchFamily="2" charset="0"/>
              </a:rPr>
            </a:br>
            <a:endParaRPr lang="nb-NO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826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tel 1">
            <a:extLst>
              <a:ext uri="{FF2B5EF4-FFF2-40B4-BE49-F238E27FC236}">
                <a16:creationId xmlns:a16="http://schemas.microsoft.com/office/drawing/2014/main" id="{CF339BCE-41A4-1F47-AC52-D4511085AC25}"/>
              </a:ext>
            </a:extLst>
          </p:cNvPr>
          <p:cNvSpPr txBox="1">
            <a:spLocks/>
          </p:cNvSpPr>
          <p:nvPr/>
        </p:nvSpPr>
        <p:spPr>
          <a:xfrm>
            <a:off x="1355834" y="546614"/>
            <a:ext cx="4951833" cy="4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1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Forslag 1 til henting fra NSD – selvbestemt publisering</a:t>
            </a:r>
          </a:p>
        </p:txBody>
      </p:sp>
      <p:pic>
        <p:nvPicPr>
          <p:cNvPr id="3" name="Bilde 2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F525CB37-3EE6-CC49-96CE-ABCC4E635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863" y="1045041"/>
            <a:ext cx="5496965" cy="409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716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tel 1">
            <a:extLst>
              <a:ext uri="{FF2B5EF4-FFF2-40B4-BE49-F238E27FC236}">
                <a16:creationId xmlns:a16="http://schemas.microsoft.com/office/drawing/2014/main" id="{CF339BCE-41A4-1F47-AC52-D4511085AC25}"/>
              </a:ext>
            </a:extLst>
          </p:cNvPr>
          <p:cNvSpPr txBox="1">
            <a:spLocks/>
          </p:cNvSpPr>
          <p:nvPr/>
        </p:nvSpPr>
        <p:spPr>
          <a:xfrm>
            <a:off x="1355835" y="546614"/>
            <a:ext cx="4579298" cy="4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1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Forslag 2 til henting fra NSD - automatisk publisering</a:t>
            </a:r>
          </a:p>
        </p:txBody>
      </p:sp>
      <p:pic>
        <p:nvPicPr>
          <p:cNvPr id="6" name="Bilde 5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F118149A-A554-7641-B846-1B0088D85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864" y="950914"/>
            <a:ext cx="5675640" cy="423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46466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12668</TotalTime>
  <Words>859</Words>
  <Application>Microsoft Macintosh PowerPoint</Application>
  <PresentationFormat>Skjermfremvisning (16:9)</PresentationFormat>
  <Paragraphs>127</Paragraphs>
  <Slides>25</Slides>
  <Notes>25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25</vt:i4>
      </vt:variant>
    </vt:vector>
  </HeadingPairs>
  <TitlesOfParts>
    <vt:vector size="29" baseType="lpstr">
      <vt:lpstr>Helvetica Neue</vt:lpstr>
      <vt:lpstr>Arial</vt:lpstr>
      <vt:lpstr>Helvetica Neue Light</vt:lpstr>
      <vt:lpstr>Simple Light</vt:lpstr>
      <vt:lpstr>Forskpro Styringsgruppemøte 18.12.2019</vt:lpstr>
      <vt:lpstr>Agenda</vt:lpstr>
      <vt:lpstr>Status Forskpro Innføring og forvaltning</vt:lpstr>
      <vt:lpstr>Innføring</vt:lpstr>
      <vt:lpstr>Økonomi og tidsplan</vt:lpstr>
      <vt:lpstr>Overlevering fra prosjekt til linje</vt:lpstr>
      <vt:lpstr>Godkjenne fase 1? Godkjenne leveranse og avslutte fase 1</vt:lpstr>
      <vt:lpstr>Beslutning om konsept for henting av prosjekter fra NSD til Forskpro</vt:lpstr>
      <vt:lpstr>PowerPoint-presentasjon</vt:lpstr>
      <vt:lpstr>PowerPoint-presentasjon</vt:lpstr>
      <vt:lpstr>PowerPoint-presentasjon</vt:lpstr>
      <vt:lpstr>PowerPoint-presentasjon</vt:lpstr>
      <vt:lpstr>To forslag til henting fra NSD Selvbestemt eller automatisk publisering?</vt:lpstr>
      <vt:lpstr>Skal vi la det være opp til forsker / enhet å bestemme hva som skal til Forskpro? Eller skal vi publisere alt?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lage gode poster? På Facebook</dc:title>
  <cp:lastModifiedBy>Ingvild Sollund</cp:lastModifiedBy>
  <cp:revision>6</cp:revision>
  <dcterms:modified xsi:type="dcterms:W3CDTF">2019-12-18T10:01:02Z</dcterms:modified>
</cp:coreProperties>
</file>