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302" r:id="rId5"/>
    <p:sldId id="285" r:id="rId6"/>
    <p:sldId id="303" r:id="rId7"/>
  </p:sldIdLst>
  <p:sldSz cx="9144000" cy="5715000" type="screen16x1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00000"/>
    <a:srgbClr val="D6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20" y="4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0981" y="0"/>
            <a:ext cx="4480466" cy="5715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57410" y="0"/>
            <a:ext cx="4486590" cy="5715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9584" y="318212"/>
            <a:ext cx="4214687" cy="930766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850" y="4332511"/>
            <a:ext cx="4287722" cy="21506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313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50" y="4546921"/>
            <a:ext cx="4287722" cy="188569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850" y="4769197"/>
            <a:ext cx="4287722" cy="188569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278" y="5180529"/>
            <a:ext cx="4287722" cy="304271"/>
          </a:xfrm>
        </p:spPr>
        <p:txBody>
          <a:bodyPr lIns="0" tIns="0" rIns="0" bIns="0"/>
          <a:lstStyle>
            <a:lvl1pPr>
              <a:defRPr sz="131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89210" y="4547577"/>
            <a:ext cx="769077" cy="854518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22214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kapforHvit</a:t>
            </a:r>
            <a:r>
              <a:rPr lang="nb-NO" sz="1350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3646402" y="-126050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addin_colorbox</a:t>
            </a:r>
            <a:endParaRPr lang="nb-NO" sz="135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7292805" y="-126050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addin_title</a:t>
            </a:r>
            <a:endParaRPr lang="nb-NO" sz="135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addin_text</a:t>
            </a:r>
            <a:endParaRPr lang="nb-NO" sz="135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1878807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addin_image</a:t>
            </a:r>
            <a:endParaRPr lang="nb-NO" sz="135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3730003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5581200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addin_logo</a:t>
            </a:r>
            <a:endParaRPr lang="nb-NO" sz="135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89210" y="4547577"/>
            <a:ext cx="769077" cy="854530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89211" y="4547578"/>
            <a:ext cx="769066" cy="854518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78" y="1863232"/>
            <a:ext cx="4287722" cy="1497187"/>
          </a:xfrm>
        </p:spPr>
        <p:txBody>
          <a:bodyPr/>
          <a:lstStyle>
            <a:lvl1pPr>
              <a:lnSpc>
                <a:spcPct val="100000"/>
              </a:lnSpc>
              <a:defRPr sz="3375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4278" y="3531442"/>
            <a:ext cx="4287722" cy="63103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85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E67BFA-302B-4470-A351-C9652DE065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AF57B-32F5-4D5E-BA13-D1294123B5B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C44F9-7E0B-425E-9D84-EC9ABC41F3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56B3E23-F4F3-4BFD-AA5A-A2D081DBC7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Jan Thorsen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13BE2F-B849-4BB6-A028-7AE9569863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err="1"/>
              <a:t>Seniorrådgiver</a:t>
            </a:r>
            <a:r>
              <a:rPr lang="en-GB" dirty="0"/>
              <a:t> OPA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17BDD0-F92C-471C-A4C1-ED1CE0030B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err="1"/>
              <a:t>UiO</a:t>
            </a:r>
            <a:endParaRPr lang="en-GB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09246C-76FF-4140-8CA1-2F14B9A2D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30.01.2023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CCA2BD6-E3FE-48BF-8418-70C67A5F5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7E7912D-A418-46D9-BB6B-1EEB866E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Lønnsforhandlingene2022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A822F04-3A71-45C2-8CCD-20E6A34AAB0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PK-</a:t>
            </a:r>
            <a:r>
              <a:rPr lang="en-GB" dirty="0" err="1"/>
              <a:t>nettverket</a:t>
            </a:r>
            <a:r>
              <a:rPr lang="en-GB" dirty="0"/>
              <a:t> 01.02.2023</a:t>
            </a:r>
          </a:p>
        </p:txBody>
      </p:sp>
    </p:spTree>
    <p:extLst>
      <p:ext uri="{BB962C8B-B14F-4D97-AF65-F5344CB8AC3E}">
        <p14:creationId xmlns:p14="http://schemas.microsoft.com/office/powerpoint/2010/main" val="85575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2.5.1 - 2023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Et </a:t>
            </a:r>
            <a:r>
              <a:rPr lang="en-US" dirty="0" err="1"/>
              <a:t>utrolig</a:t>
            </a:r>
            <a:r>
              <a:rPr lang="en-US" dirty="0"/>
              <a:t> </a:t>
            </a:r>
            <a:r>
              <a:rPr lang="en-US" dirty="0" err="1"/>
              <a:t>komplisert</a:t>
            </a:r>
            <a:r>
              <a:rPr lang="en-US" dirty="0"/>
              <a:t> </a:t>
            </a:r>
            <a:r>
              <a:rPr lang="en-US" dirty="0" err="1"/>
              <a:t>forhandlingsløp</a:t>
            </a:r>
            <a:r>
              <a:rPr lang="en-US" dirty="0"/>
              <a:t> </a:t>
            </a:r>
            <a:r>
              <a:rPr lang="en-US" dirty="0" err="1"/>
              <a:t>nærmer</a:t>
            </a:r>
            <a:r>
              <a:rPr lang="en-US" dirty="0"/>
              <a:t> seg </a:t>
            </a:r>
            <a:r>
              <a:rPr lang="en-US" dirty="0" err="1"/>
              <a:t>endelig</a:t>
            </a:r>
            <a:r>
              <a:rPr lang="en-US" dirty="0"/>
              <a:t> </a:t>
            </a:r>
            <a:r>
              <a:rPr lang="en-US" dirty="0" err="1"/>
              <a:t>slutten</a:t>
            </a:r>
            <a:endParaRPr lang="en-US" dirty="0"/>
          </a:p>
          <a:p>
            <a:pPr lvl="1"/>
            <a:r>
              <a:rPr lang="en-US" dirty="0" err="1"/>
              <a:t>Manglende</a:t>
            </a:r>
            <a:r>
              <a:rPr lang="en-US" dirty="0"/>
              <a:t> </a:t>
            </a:r>
            <a:r>
              <a:rPr lang="en-US" dirty="0" err="1"/>
              <a:t>ansiennitetsopprykkene</a:t>
            </a:r>
            <a:r>
              <a:rPr lang="en-US" dirty="0"/>
              <a:t> er </a:t>
            </a:r>
            <a:r>
              <a:rPr lang="en-US" dirty="0" err="1"/>
              <a:t>rettet</a:t>
            </a:r>
            <a:r>
              <a:rPr lang="en-US" dirty="0"/>
              <a:t> </a:t>
            </a:r>
            <a:r>
              <a:rPr lang="en-US" dirty="0" err="1"/>
              <a:t>opp</a:t>
            </a:r>
            <a:endParaRPr lang="en-US" dirty="0"/>
          </a:p>
          <a:p>
            <a:pPr lvl="1"/>
            <a:r>
              <a:rPr lang="en-US" dirty="0" err="1"/>
              <a:t>Feilutbetalt</a:t>
            </a:r>
            <a:r>
              <a:rPr lang="en-US" dirty="0"/>
              <a:t> </a:t>
            </a:r>
            <a:r>
              <a:rPr lang="en-US" dirty="0" err="1"/>
              <a:t>lønn</a:t>
            </a:r>
            <a:r>
              <a:rPr lang="en-US" dirty="0"/>
              <a:t>, det var </a:t>
            </a:r>
            <a:r>
              <a:rPr lang="en-US" dirty="0" err="1"/>
              <a:t>kun</a:t>
            </a:r>
            <a:r>
              <a:rPr lang="en-US" dirty="0"/>
              <a:t> 15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ga </a:t>
            </a:r>
            <a:r>
              <a:rPr lang="en-US" dirty="0" err="1"/>
              <a:t>samtykke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trek</a:t>
            </a:r>
            <a:r>
              <a:rPr lang="nb-NO" dirty="0"/>
              <a:t>k i lønn. </a:t>
            </a:r>
          </a:p>
          <a:p>
            <a:pPr lvl="2"/>
            <a:r>
              <a:rPr lang="nb-NO" dirty="0"/>
              <a:t>Disse vil motta brev med krav om tilbakebetaling</a:t>
            </a:r>
          </a:p>
          <a:p>
            <a:r>
              <a:rPr lang="nb-NO" dirty="0"/>
              <a:t>Vi har kjørt en kontroll på minstelønn for stipendiater, 9 personer vil få endringer. </a:t>
            </a:r>
          </a:p>
          <a:p>
            <a:pPr lvl="1"/>
            <a:r>
              <a:rPr lang="nb-NO" dirty="0"/>
              <a:t>SL kontakter enhetene det gjelder</a:t>
            </a:r>
          </a:p>
        </p:txBody>
      </p:sp>
    </p:spTree>
    <p:extLst>
      <p:ext uri="{BB962C8B-B14F-4D97-AF65-F5344CB8AC3E}">
        <p14:creationId xmlns:p14="http://schemas.microsoft.com/office/powerpoint/2010/main" val="426283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2.5.1 – 2023 – forts.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 setter </a:t>
            </a:r>
            <a:r>
              <a:rPr lang="en-US" dirty="0" err="1"/>
              <a:t>ned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partssammensatt</a:t>
            </a:r>
            <a:r>
              <a:rPr lang="en-US" dirty="0"/>
              <a:t> </a:t>
            </a:r>
            <a:r>
              <a:rPr lang="en-US" dirty="0" err="1"/>
              <a:t>arbeidsgruppe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se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vi </a:t>
            </a:r>
            <a:r>
              <a:rPr lang="en-US" dirty="0" err="1"/>
              <a:t>gjennomfører</a:t>
            </a:r>
            <a:r>
              <a:rPr lang="en-US" dirty="0"/>
              <a:t> </a:t>
            </a:r>
            <a:r>
              <a:rPr lang="en-US" dirty="0" err="1"/>
              <a:t>forhandlingene</a:t>
            </a:r>
            <a:endParaRPr lang="en-US" dirty="0"/>
          </a:p>
          <a:p>
            <a:pPr lvl="1"/>
            <a:r>
              <a:rPr lang="en-US" dirty="0" err="1"/>
              <a:t>Økt</a:t>
            </a:r>
            <a:r>
              <a:rPr lang="en-US" dirty="0"/>
              <a:t> </a:t>
            </a:r>
            <a:r>
              <a:rPr lang="en-US" dirty="0" err="1"/>
              <a:t>kvalitet</a:t>
            </a:r>
            <a:r>
              <a:rPr lang="en-US" dirty="0"/>
              <a:t>, </a:t>
            </a:r>
            <a:r>
              <a:rPr lang="en-US" dirty="0" err="1"/>
              <a:t>økt</a:t>
            </a:r>
            <a:r>
              <a:rPr lang="en-US" dirty="0"/>
              <a:t> </a:t>
            </a:r>
            <a:r>
              <a:rPr lang="en-US" dirty="0" err="1"/>
              <a:t>effektivitet</a:t>
            </a:r>
            <a:endParaRPr lang="en-US" dirty="0"/>
          </a:p>
          <a:p>
            <a:r>
              <a:rPr lang="en-US" dirty="0"/>
              <a:t>I </a:t>
            </a:r>
            <a:r>
              <a:rPr lang="en-US" dirty="0" err="1"/>
              <a:t>mellomtiden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kose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med 2.5.3</a:t>
            </a:r>
          </a:p>
          <a:p>
            <a:r>
              <a:rPr lang="en-US" dirty="0"/>
              <a:t>For </a:t>
            </a:r>
            <a:r>
              <a:rPr lang="en-US" dirty="0" err="1"/>
              <a:t>snart</a:t>
            </a:r>
            <a:r>
              <a:rPr lang="en-US" dirty="0"/>
              <a:t> </a:t>
            </a:r>
            <a:r>
              <a:rPr lang="en-US" dirty="0" err="1"/>
              <a:t>begynner</a:t>
            </a:r>
            <a:r>
              <a:rPr lang="en-US" dirty="0"/>
              <a:t> </a:t>
            </a:r>
            <a:r>
              <a:rPr lang="en-US" dirty="0" err="1"/>
              <a:t>forberedelsene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mellomoppgjøret</a:t>
            </a:r>
            <a:endParaRPr lang="en-US" dirty="0"/>
          </a:p>
          <a:p>
            <a:pPr lvl="1"/>
            <a:r>
              <a:rPr lang="en-US" dirty="0"/>
              <a:t>SPENNENDE!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3641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6" ma:contentTypeDescription="Opprett et nytt dokument." ma:contentTypeScope="" ma:versionID="4eb2d2bcb3430bb39e39f2a401d4127c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f9bfc8418241b939a1d96326897f7567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3018A7-7078-4F96-9648-C10896EE47F6}">
  <ds:schemaRefs>
    <ds:schemaRef ds:uri="9e53b3df-7f6b-4bd7-ac4c-bde73eb5098f"/>
    <ds:schemaRef ds:uri="ba7dc617-a4f4-4409-9cad-af25c0d761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9B867F7-0025-4D01-B085-AC7B6283D13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a7dc617-a4f4-4409-9cad-af25c0d7619f"/>
    <ds:schemaRef ds:uri="http://schemas.microsoft.com/office/2006/documentManagement/types"/>
    <ds:schemaRef ds:uri="9e53b3df-7f6b-4bd7-ac4c-bde73eb5098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10890</TotalTime>
  <Words>112</Words>
  <Application>Microsoft Office PowerPoint</Application>
  <PresentationFormat>Skjermfremvisning (16:10)</PresentationFormat>
  <Paragraphs>19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Office-tema</vt:lpstr>
      <vt:lpstr>Lønnsforhandlingene2022</vt:lpstr>
      <vt:lpstr>2.5.1 - 2023</vt:lpstr>
      <vt:lpstr>2.5.1 – 2023 – forts.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Jan Thorsen</cp:lastModifiedBy>
  <cp:revision>27</cp:revision>
  <dcterms:created xsi:type="dcterms:W3CDTF">2018-11-26T13:02:02Z</dcterms:created>
  <dcterms:modified xsi:type="dcterms:W3CDTF">2023-01-30T13:59:21Z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