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58583" autoAdjust="0"/>
  </p:normalViewPr>
  <p:slideViewPr>
    <p:cSldViewPr>
      <p:cViewPr>
        <p:scale>
          <a:sx n="81" d="100"/>
          <a:sy n="81" d="100"/>
        </p:scale>
        <p:origin x="-2532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clId="Web-{6CDCD7D9-FF86-41BC-AD8F-EAF1C5293167}"/>
    <pc:docChg chg="modSld">
      <pc:chgData name="" userId="" providerId="" clId="Web-{6CDCD7D9-FF86-41BC-AD8F-EAF1C5293167}" dt="2019-05-22T11:41:06.572" v="36"/>
      <pc:docMkLst>
        <pc:docMk/>
      </pc:docMkLst>
      <pc:sldChg chg="addSp delSp modSp">
        <pc:chgData name="" userId="" providerId="" clId="Web-{6CDCD7D9-FF86-41BC-AD8F-EAF1C5293167}" dt="2019-05-22T11:41:06.572" v="36"/>
        <pc:sldMkLst>
          <pc:docMk/>
          <pc:sldMk cId="2620925586" sldId="256"/>
        </pc:sldMkLst>
        <pc:spChg chg="mod">
          <ac:chgData name="" userId="" providerId="" clId="Web-{6CDCD7D9-FF86-41BC-AD8F-EAF1C5293167}" dt="2019-05-22T11:41:05.322" v="22" actId="1076"/>
          <ac:spMkLst>
            <pc:docMk/>
            <pc:sldMk cId="2620925586" sldId="256"/>
            <ac:spMk id="9" creationId="{00000000-0000-0000-0000-000000000000}"/>
          </ac:spMkLst>
        </pc:spChg>
        <pc:spChg chg="mod">
          <ac:chgData name="" userId="" providerId="" clId="Web-{6CDCD7D9-FF86-41BC-AD8F-EAF1C5293167}" dt="2019-05-22T11:41:03.775" v="7" actId="20577"/>
          <ac:spMkLst>
            <pc:docMk/>
            <pc:sldMk cId="2620925586" sldId="256"/>
            <ac:spMk id="66" creationId="{00000000-0000-0000-0000-000000000000}"/>
          </ac:spMkLst>
        </pc:spChg>
        <pc:spChg chg="mod">
          <ac:chgData name="" userId="" providerId="" clId="Web-{6CDCD7D9-FF86-41BC-AD8F-EAF1C5293167}" dt="2019-05-22T11:41:03.915" v="9" actId="20577"/>
          <ac:spMkLst>
            <pc:docMk/>
            <pc:sldMk cId="2620925586" sldId="256"/>
            <ac:spMk id="69" creationId="{00000000-0000-0000-0000-000000000000}"/>
          </ac:spMkLst>
        </pc:spChg>
        <pc:cxnChg chg="add del mod">
          <ac:chgData name="" userId="" providerId="" clId="Web-{6CDCD7D9-FF86-41BC-AD8F-EAF1C5293167}" dt="2019-05-22T11:41:06.572" v="36"/>
          <ac:cxnSpMkLst>
            <pc:docMk/>
            <pc:sldMk cId="2620925586" sldId="256"/>
            <ac:cxnSpMk id="44" creationId="{5FA53F6A-2036-481A-8A84-F3F345C8DD53}"/>
          </ac:cxnSpMkLst>
        </pc:cxnChg>
        <pc:cxnChg chg="add del mod">
          <ac:chgData name="" userId="" providerId="" clId="Web-{6CDCD7D9-FF86-41BC-AD8F-EAF1C5293167}" dt="2019-05-22T11:41:06.228" v="32"/>
          <ac:cxnSpMkLst>
            <pc:docMk/>
            <pc:sldMk cId="2620925586" sldId="256"/>
            <ac:cxnSpMk id="45" creationId="{D43788BE-9664-48FA-BC69-65C05965E3BB}"/>
          </ac:cxnSpMkLst>
        </pc:cxnChg>
        <pc:cxnChg chg="del">
          <ac:chgData name="" userId="" providerId="" clId="Web-{6CDCD7D9-FF86-41BC-AD8F-EAF1C5293167}" dt="2019-05-22T11:41:06.275" v="33"/>
          <ac:cxnSpMkLst>
            <pc:docMk/>
            <pc:sldMk cId="2620925586" sldId="256"/>
            <ac:cxnSpMk id="50" creationId="{00000000-0000-0000-0000-000000000000}"/>
          </ac:cxnSpMkLst>
        </pc:cxnChg>
        <pc:cxnChg chg="del">
          <ac:chgData name="" userId="" providerId="" clId="Web-{6CDCD7D9-FF86-41BC-AD8F-EAF1C5293167}" dt="2019-05-22T11:41:06.478" v="34"/>
          <ac:cxnSpMkLst>
            <pc:docMk/>
            <pc:sldMk cId="2620925586" sldId="256"/>
            <ac:cxnSpMk id="55" creationId="{00000000-0000-0000-0000-000000000000}"/>
          </ac:cxnSpMkLst>
        </pc:cxnChg>
        <pc:cxnChg chg="del">
          <ac:chgData name="" userId="" providerId="" clId="Web-{6CDCD7D9-FF86-41BC-AD8F-EAF1C5293167}" dt="2019-05-22T11:41:06.540" v="35"/>
          <ac:cxnSpMkLst>
            <pc:docMk/>
            <pc:sldMk cId="2620925586" sldId="256"/>
            <ac:cxnSpMk id="96" creationId="{00000000-0000-0000-0000-000000000000}"/>
          </ac:cxnSpMkLst>
        </pc:cxnChg>
      </pc:sldChg>
    </pc:docChg>
  </pc:docChgLst>
  <pc:docChgLst>
    <pc:chgData clId="Web-{2FC3BE1F-677A-4753-B4DF-06191CB949A8}"/>
    <pc:docChg chg="modSld">
      <pc:chgData name="" userId="" providerId="" clId="Web-{2FC3BE1F-677A-4753-B4DF-06191CB949A8}" dt="2019-05-22T11:49:28.158" v="49" actId="1076"/>
      <pc:docMkLst>
        <pc:docMk/>
      </pc:docMkLst>
      <pc:sldChg chg="addSp delSp modSp">
        <pc:chgData name="" userId="" providerId="" clId="Web-{2FC3BE1F-677A-4753-B4DF-06191CB949A8}" dt="2019-05-22T11:49:28.158" v="49" actId="1076"/>
        <pc:sldMkLst>
          <pc:docMk/>
          <pc:sldMk cId="2620925586" sldId="256"/>
        </pc:sldMkLst>
        <pc:spChg chg="mod">
          <ac:chgData name="" userId="" providerId="" clId="Web-{2FC3BE1F-677A-4753-B4DF-06191CB949A8}" dt="2019-05-22T11:47:56.998" v="36" actId="1076"/>
          <ac:spMkLst>
            <pc:docMk/>
            <pc:sldMk cId="2620925586" sldId="256"/>
            <ac:spMk id="9" creationId="{00000000-0000-0000-0000-000000000000}"/>
          </ac:spMkLst>
        </pc:spChg>
        <pc:spChg chg="mod">
          <ac:chgData name="" userId="" providerId="" clId="Web-{2FC3BE1F-677A-4753-B4DF-06191CB949A8}" dt="2019-05-22T11:48:57.969" v="43" actId="1076"/>
          <ac:spMkLst>
            <pc:docMk/>
            <pc:sldMk cId="2620925586" sldId="256"/>
            <ac:spMk id="51" creationId="{00000000-0000-0000-0000-000000000000}"/>
          </ac:spMkLst>
        </pc:spChg>
        <pc:spChg chg="mod">
          <ac:chgData name="" userId="" providerId="" clId="Web-{2FC3BE1F-677A-4753-B4DF-06191CB949A8}" dt="2019-05-22T11:49:28.158" v="49" actId="1076"/>
          <ac:spMkLst>
            <pc:docMk/>
            <pc:sldMk cId="2620925586" sldId="256"/>
            <ac:spMk id="60" creationId="{00000000-0000-0000-0000-000000000000}"/>
          </ac:spMkLst>
        </pc:spChg>
        <pc:cxnChg chg="del mod">
          <ac:chgData name="" userId="" providerId="" clId="Web-{2FC3BE1F-677A-4753-B4DF-06191CB949A8}" dt="2019-05-22T11:42:45.311" v="15"/>
          <ac:cxnSpMkLst>
            <pc:docMk/>
            <pc:sldMk cId="2620925586" sldId="256"/>
            <ac:cxnSpMk id="4" creationId="{00000000-0000-0000-0000-000000000000}"/>
          </ac:cxnSpMkLst>
        </pc:cxnChg>
        <pc:cxnChg chg="del">
          <ac:chgData name="" userId="" providerId="" clId="Web-{2FC3BE1F-677A-4753-B4DF-06191CB949A8}" dt="2019-05-22T11:42:48.155" v="16"/>
          <ac:cxnSpMkLst>
            <pc:docMk/>
            <pc:sldMk cId="2620925586" sldId="256"/>
            <ac:cxnSpMk id="46" creationId="{00000000-0000-0000-0000-000000000000}"/>
          </ac:cxnSpMkLst>
        </pc:cxnChg>
        <pc:cxnChg chg="add del mod">
          <ac:chgData name="" userId="" providerId="" clId="Web-{2FC3BE1F-677A-4753-B4DF-06191CB949A8}" dt="2019-05-22T11:41:52.059" v="3"/>
          <ac:cxnSpMkLst>
            <pc:docMk/>
            <pc:sldMk cId="2620925586" sldId="256"/>
            <ac:cxnSpMk id="47" creationId="{FA1A939E-CF5E-4C53-8BB4-A7606018C46E}"/>
          </ac:cxnSpMkLst>
        </pc:cxnChg>
        <pc:cxnChg chg="add mod">
          <ac:chgData name="" userId="" providerId="" clId="Web-{2FC3BE1F-677A-4753-B4DF-06191CB949A8}" dt="2019-05-22T11:43:02.280" v="19" actId="1076"/>
          <ac:cxnSpMkLst>
            <pc:docMk/>
            <pc:sldMk cId="2620925586" sldId="256"/>
            <ac:cxnSpMk id="48" creationId="{74021964-413F-4362-8E03-4DBFB37ADDCB}"/>
          </ac:cxnSpMkLst>
        </pc:cxnChg>
        <pc:cxnChg chg="add mod">
          <ac:chgData name="" userId="" providerId="" clId="Web-{2FC3BE1F-677A-4753-B4DF-06191CB949A8}" dt="2019-05-22T11:42:59.093" v="18" actId="1076"/>
          <ac:cxnSpMkLst>
            <pc:docMk/>
            <pc:sldMk cId="2620925586" sldId="256"/>
            <ac:cxnSpMk id="49" creationId="{155A1A4F-CDE3-465C-9FCF-53235CA432B2}"/>
          </ac:cxnSpMkLst>
        </pc:cxnChg>
        <pc:cxnChg chg="add del mod">
          <ac:chgData name="" userId="" providerId="" clId="Web-{2FC3BE1F-677A-4753-B4DF-06191CB949A8}" dt="2019-05-22T11:45:34.975" v="31"/>
          <ac:cxnSpMkLst>
            <pc:docMk/>
            <pc:sldMk cId="2620925586" sldId="256"/>
            <ac:cxnSpMk id="52" creationId="{7CEA8BEB-750A-45A3-9643-218EA35D256B}"/>
          </ac:cxnSpMkLst>
        </pc:cxnChg>
        <pc:cxnChg chg="add">
          <ac:chgData name="" userId="" providerId="" clId="Web-{2FC3BE1F-677A-4753-B4DF-06191CB949A8}" dt="2019-05-22T11:47:51.951" v="35"/>
          <ac:cxnSpMkLst>
            <pc:docMk/>
            <pc:sldMk cId="2620925586" sldId="256"/>
            <ac:cxnSpMk id="53" creationId="{25AA1A53-B409-4DB2-9D2B-62AA4AE5A4FF}"/>
          </ac:cxnSpMkLst>
        </pc:cxnChg>
        <pc:cxnChg chg="add mod">
          <ac:chgData name="" userId="" providerId="" clId="Web-{2FC3BE1F-677A-4753-B4DF-06191CB949A8}" dt="2019-05-22T11:48:47.203" v="41" actId="14100"/>
          <ac:cxnSpMkLst>
            <pc:docMk/>
            <pc:sldMk cId="2620925586" sldId="256"/>
            <ac:cxnSpMk id="54" creationId="{5DE35D28-700E-4F1A-919E-89EF6F516822}"/>
          </ac:cxnSpMkLst>
        </pc:cxnChg>
        <pc:cxnChg chg="del mod">
          <ac:chgData name="" userId="" providerId="" clId="Web-{2FC3BE1F-677A-4753-B4DF-06191CB949A8}" dt="2019-05-22T11:45:38.257" v="32"/>
          <ac:cxnSpMkLst>
            <pc:docMk/>
            <pc:sldMk cId="2620925586" sldId="256"/>
            <ac:cxnSpMk id="57" creationId="{00000000-0000-0000-0000-000000000000}"/>
          </ac:cxnSpMkLst>
        </pc:cxnChg>
        <pc:cxnChg chg="mod">
          <ac:chgData name="" userId="" providerId="" clId="Web-{2FC3BE1F-677A-4753-B4DF-06191CB949A8}" dt="2019-05-22T11:46:00.258" v="33" actId="1076"/>
          <ac:cxnSpMkLst>
            <pc:docMk/>
            <pc:sldMk cId="2620925586" sldId="256"/>
            <ac:cxnSpMk id="102" creationId="{00000000-0000-0000-0000-000000000000}"/>
          </ac:cxnSpMkLst>
        </pc:cxnChg>
        <pc:cxnChg chg="del">
          <ac:chgData name="" userId="" providerId="" clId="Web-{2FC3BE1F-677A-4753-B4DF-06191CB949A8}" dt="2019-05-22T11:47:49.857" v="34"/>
          <ac:cxnSpMkLst>
            <pc:docMk/>
            <pc:sldMk cId="2620925586" sldId="256"/>
            <ac:cxnSpMk id="104" creationId="{00000000-0000-0000-0000-000000000000}"/>
          </ac:cxnSpMkLst>
        </pc:cxnChg>
      </pc:sldChg>
    </pc:docChg>
  </pc:docChgLst>
  <pc:docChgLst>
    <pc:chgData clId="Web-{35201BD3-0AA3-47E9-B69B-B1203101A204}"/>
    <pc:docChg chg="delSld modSld">
      <pc:chgData name="" userId="" providerId="" clId="Web-{35201BD3-0AA3-47E9-B69B-B1203101A204}" dt="2019-05-22T11:34:12.584" v="34"/>
      <pc:docMkLst>
        <pc:docMk/>
      </pc:docMkLst>
      <pc:sldChg chg="addSp delSp modSp">
        <pc:chgData name="" userId="" providerId="" clId="Web-{35201BD3-0AA3-47E9-B69B-B1203101A204}" dt="2019-05-22T11:34:12.584" v="34"/>
        <pc:sldMkLst>
          <pc:docMk/>
          <pc:sldMk cId="2620925586" sldId="256"/>
        </pc:sldMkLst>
        <pc:spChg chg="del">
          <ac:chgData name="" userId="" providerId="" clId="Web-{35201BD3-0AA3-47E9-B69B-B1203101A204}" dt="2019-05-22T11:33:14.924" v="15"/>
          <ac:spMkLst>
            <pc:docMk/>
            <pc:sldMk cId="2620925586" sldId="256"/>
            <ac:spMk id="27" creationId="{00000000-0000-0000-0000-000000000000}"/>
          </ac:spMkLst>
        </pc:spChg>
        <pc:spChg chg="del">
          <ac:chgData name="" userId="" providerId="" clId="Web-{35201BD3-0AA3-47E9-B69B-B1203101A204}" dt="2019-05-22T11:33:12.408" v="14"/>
          <ac:spMkLst>
            <pc:docMk/>
            <pc:sldMk cId="2620925586" sldId="256"/>
            <ac:spMk id="28" creationId="{00000000-0000-0000-0000-000000000000}"/>
          </ac:spMkLst>
        </pc:spChg>
        <pc:spChg chg="del">
          <ac:chgData name="" userId="" providerId="" clId="Web-{35201BD3-0AA3-47E9-B69B-B1203101A204}" dt="2019-05-22T11:33:17.127" v="16"/>
          <ac:spMkLst>
            <pc:docMk/>
            <pc:sldMk cId="2620925586" sldId="256"/>
            <ac:spMk id="29" creationId="{00000000-0000-0000-0000-000000000000}"/>
          </ac:spMkLst>
        </pc:spChg>
        <pc:spChg chg="del">
          <ac:chgData name="" userId="" providerId="" clId="Web-{35201BD3-0AA3-47E9-B69B-B1203101A204}" dt="2019-05-22T11:33:26.237" v="20"/>
          <ac:spMkLst>
            <pc:docMk/>
            <pc:sldMk cId="2620925586" sldId="256"/>
            <ac:spMk id="40" creationId="{00000000-0000-0000-0000-000000000000}"/>
          </ac:spMkLst>
        </pc:spChg>
        <pc:spChg chg="del">
          <ac:chgData name="" userId="" providerId="" clId="Web-{35201BD3-0AA3-47E9-B69B-B1203101A204}" dt="2019-05-22T11:33:24.237" v="19"/>
          <ac:spMkLst>
            <pc:docMk/>
            <pc:sldMk cId="2620925586" sldId="256"/>
            <ac:spMk id="41" creationId="{00000000-0000-0000-0000-000000000000}"/>
          </ac:spMkLst>
        </pc:spChg>
        <pc:spChg chg="del">
          <ac:chgData name="" userId="" providerId="" clId="Web-{35201BD3-0AA3-47E9-B69B-B1203101A204}" dt="2019-05-22T11:33:27.302" v="21"/>
          <ac:spMkLst>
            <pc:docMk/>
            <pc:sldMk cId="2620925586" sldId="256"/>
            <ac:spMk id="42" creationId="{00000000-0000-0000-0000-000000000000}"/>
          </ac:spMkLst>
        </pc:spChg>
        <pc:spChg chg="mod">
          <ac:chgData name="" userId="" providerId="" clId="Web-{35201BD3-0AA3-47E9-B69B-B1203101A204}" dt="2019-05-22T11:33:45.316" v="28" actId="20577"/>
          <ac:spMkLst>
            <pc:docMk/>
            <pc:sldMk cId="2620925586" sldId="256"/>
            <ac:spMk id="60" creationId="{00000000-0000-0000-0000-000000000000}"/>
          </ac:spMkLst>
        </pc:spChg>
        <pc:spChg chg="mod">
          <ac:chgData name="" userId="" providerId="" clId="Web-{35201BD3-0AA3-47E9-B69B-B1203101A204}" dt="2019-05-22T11:31:24.685" v="2" actId="20577"/>
          <ac:spMkLst>
            <pc:docMk/>
            <pc:sldMk cId="2620925586" sldId="256"/>
            <ac:spMk id="66" creationId="{00000000-0000-0000-0000-000000000000}"/>
          </ac:spMkLst>
        </pc:spChg>
        <pc:spChg chg="mod">
          <ac:chgData name="" userId="" providerId="" clId="Web-{35201BD3-0AA3-47E9-B69B-B1203101A204}" dt="2019-05-22T11:32:48.579" v="13" actId="20577"/>
          <ac:spMkLst>
            <pc:docMk/>
            <pc:sldMk cId="2620925586" sldId="256"/>
            <ac:spMk id="69" creationId="{00000000-0000-0000-0000-000000000000}"/>
          </ac:spMkLst>
        </pc:spChg>
        <pc:spChg chg="del mod">
          <ac:chgData name="" userId="" providerId="" clId="Web-{35201BD3-0AA3-47E9-B69B-B1203101A204}" dt="2019-05-22T11:32:01.421" v="10"/>
          <ac:spMkLst>
            <pc:docMk/>
            <pc:sldMk cId="2620925586" sldId="256"/>
            <ac:spMk id="105" creationId="{00000000-0000-0000-0000-000000000000}"/>
          </ac:spMkLst>
        </pc:spChg>
        <pc:cxnChg chg="mod">
          <ac:chgData name="" userId="" providerId="" clId="Web-{35201BD3-0AA3-47E9-B69B-B1203101A204}" dt="2019-05-22T11:34:06.974" v="32" actId="14100"/>
          <ac:cxnSpMkLst>
            <pc:docMk/>
            <pc:sldMk cId="2620925586" sldId="256"/>
            <ac:cxnSpMk id="4" creationId="{00000000-0000-0000-0000-000000000000}"/>
          </ac:cxnSpMkLst>
        </pc:cxnChg>
        <pc:cxnChg chg="add del mod">
          <ac:chgData name="" userId="" providerId="" clId="Web-{35201BD3-0AA3-47E9-B69B-B1203101A204}" dt="2019-05-22T11:34:12.584" v="34"/>
          <ac:cxnSpMkLst>
            <pc:docMk/>
            <pc:sldMk cId="2620925586" sldId="256"/>
            <ac:cxnSpMk id="36" creationId="{00000000-0000-0000-0000-000000000000}"/>
          </ac:cxnSpMkLst>
        </pc:cxnChg>
        <pc:cxnChg chg="del">
          <ac:chgData name="" userId="" providerId="" clId="Web-{35201BD3-0AA3-47E9-B69B-B1203101A204}" dt="2019-05-22T11:33:21.987" v="17"/>
          <ac:cxnSpMkLst>
            <pc:docMk/>
            <pc:sldMk cId="2620925586" sldId="256"/>
            <ac:cxnSpMk id="37" creationId="{00000000-0000-0000-0000-000000000000}"/>
          </ac:cxnSpMkLst>
        </pc:cxnChg>
        <pc:cxnChg chg="add mod">
          <ac:chgData name="" userId="" providerId="" clId="Web-{35201BD3-0AA3-47E9-B69B-B1203101A204}" dt="2019-05-22T11:31:42.717" v="6" actId="1076"/>
          <ac:cxnSpMkLst>
            <pc:docMk/>
            <pc:sldMk cId="2620925586" sldId="256"/>
            <ac:cxnSpMk id="38" creationId="{67A76F29-E77B-4F1E-8432-D1ACDB2926BE}"/>
          </ac:cxnSpMkLst>
        </pc:cxnChg>
        <pc:cxnChg chg="add mod">
          <ac:chgData name="" userId="" providerId="" clId="Web-{35201BD3-0AA3-47E9-B69B-B1203101A204}" dt="2019-05-22T11:31:48.389" v="8" actId="1076"/>
          <ac:cxnSpMkLst>
            <pc:docMk/>
            <pc:sldMk cId="2620925586" sldId="256"/>
            <ac:cxnSpMk id="39" creationId="{6B82A7F9-1A75-46A2-B79B-6B2CFF701A89}"/>
          </ac:cxnSpMkLst>
        </pc:cxnChg>
        <pc:cxnChg chg="del mod">
          <ac:chgData name="" userId="" providerId="" clId="Web-{35201BD3-0AA3-47E9-B69B-B1203101A204}" dt="2019-05-22T11:33:23.315" v="18"/>
          <ac:cxnSpMkLst>
            <pc:docMk/>
            <pc:sldMk cId="2620925586" sldId="256"/>
            <ac:cxnSpMk id="43" creationId="{00000000-0000-0000-0000-000000000000}"/>
          </ac:cxnSpMkLst>
        </pc:cxnChg>
        <pc:cxnChg chg="del mod">
          <ac:chgData name="" userId="" providerId="" clId="Web-{35201BD3-0AA3-47E9-B69B-B1203101A204}" dt="2019-05-22T11:32:12.062" v="11"/>
          <ac:cxnSpMkLst>
            <pc:docMk/>
            <pc:sldMk cId="2620925586" sldId="256"/>
            <ac:cxnSpMk id="106" creationId="{00000000-0000-0000-0000-000000000000}"/>
          </ac:cxnSpMkLst>
        </pc:cxnChg>
      </pc:sldChg>
      <pc:sldChg chg="del">
        <pc:chgData name="" userId="" providerId="" clId="Web-{35201BD3-0AA3-47E9-B69B-B1203101A204}" dt="2019-05-22T11:30:19.947" v="0"/>
        <pc:sldMkLst>
          <pc:docMk/>
          <pc:sldMk cId="1395547012" sldId="257"/>
        </pc:sldMkLst>
      </pc:sldChg>
    </pc:docChg>
  </pc:docChgLst>
  <pc:docChgLst>
    <pc:chgData clId="Web-{79E6CC5A-8564-437A-AF6B-EF7CF68EC7AF}"/>
    <pc:docChg chg="addSld modSld sldOrd">
      <pc:chgData name="" userId="" providerId="" clId="Web-{79E6CC5A-8564-437A-AF6B-EF7CF68EC7AF}" dt="2018-12-10T12:57:57.865" v="40" actId="20577"/>
      <pc:docMkLst>
        <pc:docMk/>
      </pc:docMkLst>
      <pc:sldChg chg="modSp new ord">
        <pc:chgData name="" userId="" providerId="" clId="Web-{79E6CC5A-8564-437A-AF6B-EF7CF68EC7AF}" dt="2018-12-10T12:57:57.865" v="40" actId="20577"/>
        <pc:sldMkLst>
          <pc:docMk/>
          <pc:sldMk cId="1395547012" sldId="257"/>
        </pc:sldMkLst>
        <pc:spChg chg="mod">
          <ac:chgData name="" userId="" providerId="" clId="Web-{79E6CC5A-8564-437A-AF6B-EF7CF68EC7AF}" dt="2018-12-10T12:56:20.643" v="16" actId="20577"/>
          <ac:spMkLst>
            <pc:docMk/>
            <pc:sldMk cId="1395547012" sldId="257"/>
            <ac:spMk id="2" creationId="{FDD362F6-1D4A-433E-A6F2-735AD6771242}"/>
          </ac:spMkLst>
        </pc:spChg>
        <pc:spChg chg="mod">
          <ac:chgData name="" userId="" providerId="" clId="Web-{79E6CC5A-8564-437A-AF6B-EF7CF68EC7AF}" dt="2018-12-10T12:57:57.865" v="40" actId="20577"/>
          <ac:spMkLst>
            <pc:docMk/>
            <pc:sldMk cId="1395547012" sldId="257"/>
            <ac:spMk id="3" creationId="{ACAEEE8B-8651-4841-9DEF-D6A9790BA47C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94F5DB-A0CC-4C7F-842F-109495E5B996}" type="datetimeFigureOut">
              <a:rPr lang="nb-NO" smtClean="0"/>
              <a:t>22.05.2019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4916DC-77C7-42B7-80E2-79A163EC796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354709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Prinsipper for</a:t>
            </a:r>
            <a:r>
              <a:rPr lang="nb-NO" baseline="0" dirty="0"/>
              <a:t> </a:t>
            </a:r>
            <a:r>
              <a:rPr lang="nb-NO" baseline="0" dirty="0" err="1"/>
              <a:t>feedingen</a:t>
            </a:r>
            <a:r>
              <a:rPr lang="nb-NO" baseline="0" dirty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baseline="0" dirty="0"/>
              <a:t>Forskningsarrangementer: Automatisk </a:t>
            </a:r>
            <a:r>
              <a:rPr lang="nb-NO" baseline="0" dirty="0" err="1"/>
              <a:t>feeding</a:t>
            </a:r>
            <a:r>
              <a:rPr lang="nb-NO" baseline="0" dirty="0"/>
              <a:t>, på </a:t>
            </a:r>
            <a:r>
              <a:rPr lang="nb-NO" b="1" baseline="0" dirty="0"/>
              <a:t>kategorimappe</a:t>
            </a:r>
            <a:r>
              <a:rPr lang="nb-NO" baseline="0" dirty="0"/>
              <a:t> – </a:t>
            </a:r>
            <a:r>
              <a:rPr lang="nb-NO" b="0" baseline="0" dirty="0"/>
              <a:t>ikke </a:t>
            </a:r>
            <a:r>
              <a:rPr lang="nb-NO" b="0" baseline="0" dirty="0" err="1"/>
              <a:t>årsmappe</a:t>
            </a:r>
            <a:r>
              <a:rPr lang="nb-NO" b="0" baseline="0" dirty="0"/>
              <a:t>, </a:t>
            </a:r>
            <a:r>
              <a:rPr lang="nb-NO" baseline="0" dirty="0"/>
              <a:t>eksempelvis disputaser: Fra fakultet eller senter &gt;forskningskalender &gt;om-kalender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baseline="0" dirty="0"/>
              <a:t>Research </a:t>
            </a:r>
            <a:r>
              <a:rPr lang="nb-NO" baseline="0" dirty="0" err="1"/>
              <a:t>events</a:t>
            </a:r>
            <a:r>
              <a:rPr lang="nb-NO" baseline="0" dirty="0"/>
              <a:t>: Automatisk </a:t>
            </a:r>
            <a:r>
              <a:rPr lang="nb-NO" baseline="0" dirty="0" err="1"/>
              <a:t>feeding</a:t>
            </a:r>
            <a:r>
              <a:rPr lang="nb-NO" baseline="0" dirty="0"/>
              <a:t>, på </a:t>
            </a:r>
            <a:r>
              <a:rPr lang="nb-NO" b="1" baseline="0" dirty="0"/>
              <a:t>kategorimappe</a:t>
            </a:r>
            <a:r>
              <a:rPr lang="nb-NO" baseline="0" dirty="0"/>
              <a:t> – </a:t>
            </a:r>
            <a:r>
              <a:rPr lang="nb-NO" b="0" baseline="0" dirty="0"/>
              <a:t>samme som i norsk struktur. </a:t>
            </a:r>
            <a:r>
              <a:rPr lang="nb-NO" b="1" baseline="0" dirty="0"/>
              <a:t>Manuell </a:t>
            </a:r>
            <a:r>
              <a:rPr lang="nb-NO" b="1" baseline="0" dirty="0" err="1"/>
              <a:t>feeding</a:t>
            </a:r>
            <a:r>
              <a:rPr lang="nb-NO" b="1" baseline="0" dirty="0"/>
              <a:t> </a:t>
            </a:r>
            <a:r>
              <a:rPr lang="nb-NO" b="0" baseline="0" dirty="0"/>
              <a:t>der </a:t>
            </a:r>
            <a:r>
              <a:rPr lang="nb-NO" b="0" baseline="0" dirty="0" err="1"/>
              <a:t>feedene</a:t>
            </a:r>
            <a:r>
              <a:rPr lang="nb-NO" b="0" baseline="0" dirty="0"/>
              <a:t> fra </a:t>
            </a:r>
            <a:r>
              <a:rPr lang="nb-NO" b="0" baseline="0" dirty="0" err="1"/>
              <a:t>fakultene</a:t>
            </a:r>
            <a:r>
              <a:rPr lang="nb-NO" b="0" baseline="0" dirty="0"/>
              <a:t> ikke holder kvalitet, for eksempel for forskergrupper.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b="0" baseline="0" dirty="0"/>
              <a:t>Mellom engelsk og norsk forskningskalender: </a:t>
            </a:r>
            <a:r>
              <a:rPr lang="nb-NO" b="1" baseline="0" dirty="0"/>
              <a:t>Manuell godkjenning </a:t>
            </a:r>
            <a:r>
              <a:rPr lang="nb-NO" b="0" baseline="0" dirty="0"/>
              <a:t>av arrangementer på </a:t>
            </a:r>
            <a:r>
              <a:rPr lang="nb-NO" b="1" baseline="0" dirty="0"/>
              <a:t>kategorimappe</a:t>
            </a:r>
            <a:r>
              <a:rPr lang="nb-NO" b="0" baseline="0" dirty="0"/>
              <a:t> fra engelsk til norsk, eksempelvis «gjesteforelesninger og seminarer», for å unngå duplikater.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b="0" baseline="0" dirty="0"/>
              <a:t>Om-kalenderen: Samlekategori: </a:t>
            </a:r>
            <a:r>
              <a:rPr lang="nb-NO" b="1" baseline="0" dirty="0"/>
              <a:t>«Andre arrangementer» </a:t>
            </a:r>
            <a:r>
              <a:rPr lang="nb-NO" b="0" baseline="0" dirty="0"/>
              <a:t> automatisk og </a:t>
            </a:r>
            <a:r>
              <a:rPr lang="nb-NO" b="1" baseline="0" dirty="0"/>
              <a:t>manuell godkjenning </a:t>
            </a:r>
            <a:r>
              <a:rPr lang="nb-NO" b="0" baseline="0" dirty="0"/>
              <a:t>av arrangementer, både fra fakultetene, livet rundt studiene, sentre </a:t>
            </a:r>
            <a:r>
              <a:rPr lang="nb-NO" b="0" baseline="0" dirty="0" err="1"/>
              <a:t>etc</a:t>
            </a:r>
            <a:r>
              <a:rPr lang="nb-NO" b="0" baseline="0" dirty="0"/>
              <a:t>, og fra engelsk </a:t>
            </a:r>
            <a:r>
              <a:rPr lang="nb-NO" b="0" baseline="0" dirty="0" err="1"/>
              <a:t>About</a:t>
            </a:r>
            <a:r>
              <a:rPr lang="nb-NO" b="0" baseline="0" dirty="0"/>
              <a:t>/</a:t>
            </a:r>
            <a:r>
              <a:rPr lang="nb-NO" b="0" baseline="0" dirty="0" err="1"/>
              <a:t>other</a:t>
            </a:r>
            <a:r>
              <a:rPr lang="nb-NO" b="0" baseline="0" dirty="0"/>
              <a:t>/ </a:t>
            </a:r>
            <a:r>
              <a:rPr lang="nb-NO" b="1" baseline="0" dirty="0"/>
              <a:t>Gjesteforelesninger-seminarer</a:t>
            </a:r>
            <a:r>
              <a:rPr lang="nb-NO" b="0" baseline="0" dirty="0"/>
              <a:t> og </a:t>
            </a:r>
            <a:r>
              <a:rPr lang="nb-NO" b="1" baseline="0" dirty="0"/>
              <a:t>Konferanser</a:t>
            </a:r>
            <a:r>
              <a:rPr lang="nb-NO" b="0" baseline="0" dirty="0"/>
              <a:t>: Manuell godkjenning til forsidekalenderen. Manuell godkjenning av engelske konferanser på </a:t>
            </a:r>
            <a:r>
              <a:rPr lang="nb-NO" b="0" baseline="0"/>
              <a:t>om/konferanser. </a:t>
            </a:r>
            <a:r>
              <a:rPr lang="nb-NO" b="1" baseline="0"/>
              <a:t>Bør </a:t>
            </a:r>
            <a:r>
              <a:rPr lang="nb-NO" b="1" baseline="0" dirty="0"/>
              <a:t>sjekkes daglig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b="0" baseline="0" dirty="0"/>
              <a:t>Vi skal ikke manuelt legge opp lenke fra et institutt, senter eller forskergruppe under fakultet – hovedprinsippet er at slike arrangementer skal gå via fakultetskalenderen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b="0" baseline="0" dirty="0" err="1"/>
              <a:t>Tverrfak</a:t>
            </a:r>
            <a:r>
              <a:rPr lang="nb-NO" b="0" baseline="0" dirty="0"/>
              <a:t>-arrangementer må manuelt godkjennes – legges inn i vår forskningskalender på </a:t>
            </a:r>
            <a:r>
              <a:rPr lang="nb-NO" b="1" baseline="0" dirty="0"/>
              <a:t>kategorimappe.  </a:t>
            </a:r>
            <a:r>
              <a:rPr lang="nb-NO" b="0" baseline="0" dirty="0"/>
              <a:t>Hvis IA-en ikke stemmer, brukes «andre»-mappen.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b="0" baseline="0" dirty="0"/>
              <a:t>Vi må utvise skjønn, siden ikke alle har samme informasjonsarkitektur.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b="0" baseline="0" dirty="0"/>
              <a:t>Sjekk kalenderen minst en gang i uka for duplikater, for eksempel engelske arrangementer som bør legges i norsk kontekst eller der sentre/fakultet har flere versjoner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b="0" baseline="0" dirty="0"/>
              <a:t>Ønsker og tips fra enhetene om å </a:t>
            </a:r>
            <a:r>
              <a:rPr lang="nb-NO" b="0" baseline="0" dirty="0" err="1"/>
              <a:t>feede</a:t>
            </a:r>
            <a:r>
              <a:rPr lang="nb-NO" b="0" baseline="0" dirty="0"/>
              <a:t> arrangementer tas fortløpende.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b="0" baseline="0" dirty="0"/>
              <a:t>Arrangementer skal plasseres i konteksten til arrangøren.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b="0" baseline="0" dirty="0"/>
              <a:t>«om»-kalenderen rommer sentrale arrangementer som ikke bor andre steder, for eksempel årsfest, lunsj med kultur, etc.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4916DC-77C7-42B7-80E2-79A163EC7969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336039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CDFD9-2150-4FF3-A3BD-E5E8E444240D}" type="datetimeFigureOut">
              <a:rPr lang="nb-NO" smtClean="0"/>
              <a:t>22.05.2019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189B3-EEB0-4205-AECD-AE98958BB00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35757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CDFD9-2150-4FF3-A3BD-E5E8E444240D}" type="datetimeFigureOut">
              <a:rPr lang="nb-NO" smtClean="0"/>
              <a:t>22.05.2019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189B3-EEB0-4205-AECD-AE98958BB00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219232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CDFD9-2150-4FF3-A3BD-E5E8E444240D}" type="datetimeFigureOut">
              <a:rPr lang="nb-NO" smtClean="0"/>
              <a:t>22.05.2019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189B3-EEB0-4205-AECD-AE98958BB00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544585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CDFD9-2150-4FF3-A3BD-E5E8E444240D}" type="datetimeFigureOut">
              <a:rPr lang="nb-NO" smtClean="0"/>
              <a:t>22.05.2019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189B3-EEB0-4205-AECD-AE98958BB00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635513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CDFD9-2150-4FF3-A3BD-E5E8E444240D}" type="datetimeFigureOut">
              <a:rPr lang="nb-NO" smtClean="0"/>
              <a:t>22.05.2019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189B3-EEB0-4205-AECD-AE98958BB00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318341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CDFD9-2150-4FF3-A3BD-E5E8E444240D}" type="datetimeFigureOut">
              <a:rPr lang="nb-NO" smtClean="0"/>
              <a:t>22.05.2019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189B3-EEB0-4205-AECD-AE98958BB00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826321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CDFD9-2150-4FF3-A3BD-E5E8E444240D}" type="datetimeFigureOut">
              <a:rPr lang="nb-NO" smtClean="0"/>
              <a:t>22.05.2019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189B3-EEB0-4205-AECD-AE98958BB00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121970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CDFD9-2150-4FF3-A3BD-E5E8E444240D}" type="datetimeFigureOut">
              <a:rPr lang="nb-NO" smtClean="0"/>
              <a:t>22.05.2019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189B3-EEB0-4205-AECD-AE98958BB00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414135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CDFD9-2150-4FF3-A3BD-E5E8E444240D}" type="datetimeFigureOut">
              <a:rPr lang="nb-NO" smtClean="0"/>
              <a:t>22.05.2019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189B3-EEB0-4205-AECD-AE98958BB00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371075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CDFD9-2150-4FF3-A3BD-E5E8E444240D}" type="datetimeFigureOut">
              <a:rPr lang="nb-NO" smtClean="0"/>
              <a:t>22.05.2019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189B3-EEB0-4205-AECD-AE98958BB00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351941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CDFD9-2150-4FF3-A3BD-E5E8E444240D}" type="datetimeFigureOut">
              <a:rPr lang="nb-NO" smtClean="0"/>
              <a:t>22.05.2019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189B3-EEB0-4205-AECD-AE98958BB00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340091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1CDFD9-2150-4FF3-A3BD-E5E8E444240D}" type="datetimeFigureOut">
              <a:rPr lang="nb-NO" smtClean="0"/>
              <a:t>22.05.2019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4189B3-EEB0-4205-AECD-AE98958BB00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448240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83568" y="2060846"/>
            <a:ext cx="2952328" cy="15841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b-NO" dirty="0"/>
              <a:t>Om-kalenderen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100" dirty="0"/>
              <a:t>Disputaser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100" dirty="0"/>
              <a:t>Gjesteforelesninger og seminarer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100" dirty="0"/>
              <a:t>Konferanser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100" dirty="0"/>
              <a:t>Konserter +++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100" b="1" dirty="0"/>
              <a:t>Andre arrangementer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100" b="1" dirty="0"/>
              <a:t>+++</a:t>
            </a:r>
          </a:p>
          <a:p>
            <a:pPr algn="ctr"/>
            <a:endParaRPr lang="nb-NO" dirty="0"/>
          </a:p>
        </p:txBody>
      </p:sp>
      <p:sp>
        <p:nvSpPr>
          <p:cNvPr id="9" name="Rectangle 8"/>
          <p:cNvSpPr/>
          <p:nvPr/>
        </p:nvSpPr>
        <p:spPr>
          <a:xfrm>
            <a:off x="5524352" y="1971991"/>
            <a:ext cx="2936080" cy="15841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b-NO" dirty="0"/>
              <a:t>«</a:t>
            </a:r>
            <a:r>
              <a:rPr lang="nb-NO" dirty="0" err="1"/>
              <a:t>About</a:t>
            </a:r>
            <a:r>
              <a:rPr lang="nb-NO" dirty="0"/>
              <a:t>» </a:t>
            </a:r>
            <a:r>
              <a:rPr lang="nb-NO" dirty="0" err="1"/>
              <a:t>events</a:t>
            </a: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100" dirty="0" err="1"/>
              <a:t>Disputations</a:t>
            </a:r>
            <a:endParaRPr lang="nb-NO" sz="11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100" dirty="0" err="1"/>
              <a:t>Guest</a:t>
            </a:r>
            <a:r>
              <a:rPr lang="nb-NO" sz="1100" dirty="0"/>
              <a:t> </a:t>
            </a:r>
            <a:r>
              <a:rPr lang="nb-NO" sz="1100" dirty="0" err="1"/>
              <a:t>lectures</a:t>
            </a:r>
            <a:r>
              <a:rPr lang="nb-NO" sz="1100" dirty="0"/>
              <a:t> and seminars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100" dirty="0"/>
              <a:t>Conferences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100" dirty="0"/>
              <a:t>Concerts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100" dirty="0" err="1"/>
              <a:t>Other</a:t>
            </a:r>
            <a:r>
              <a:rPr lang="nb-NO" sz="1100" dirty="0"/>
              <a:t> </a:t>
            </a:r>
            <a:r>
              <a:rPr lang="nb-NO" sz="1100" dirty="0" err="1"/>
              <a:t>events</a:t>
            </a:r>
            <a:endParaRPr lang="nb-NO" sz="11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100" dirty="0"/>
              <a:t>++</a:t>
            </a:r>
          </a:p>
          <a:p>
            <a:endParaRPr lang="nb-NO" sz="1100" dirty="0"/>
          </a:p>
        </p:txBody>
      </p:sp>
      <p:sp>
        <p:nvSpPr>
          <p:cNvPr id="10" name="Rectangle 9"/>
          <p:cNvSpPr/>
          <p:nvPr/>
        </p:nvSpPr>
        <p:spPr>
          <a:xfrm>
            <a:off x="683567" y="3848769"/>
            <a:ext cx="2952329" cy="1380431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b-NO" dirty="0"/>
              <a:t>Forskningskalenderen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100" dirty="0"/>
              <a:t>Disputaser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100" dirty="0"/>
              <a:t>Gjesteforelesninger og seminarer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100" dirty="0"/>
              <a:t>Konferanser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100" dirty="0"/>
              <a:t>Andre arrangementer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524352" y="3848769"/>
            <a:ext cx="2936080" cy="1328686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b-NO" dirty="0"/>
              <a:t>Research </a:t>
            </a:r>
            <a:r>
              <a:rPr lang="nb-NO" dirty="0" err="1"/>
              <a:t>events</a:t>
            </a: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100" dirty="0" err="1"/>
              <a:t>Disputations</a:t>
            </a:r>
            <a:endParaRPr lang="nb-NO" sz="11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100" dirty="0" err="1"/>
              <a:t>Guest</a:t>
            </a:r>
            <a:r>
              <a:rPr lang="nb-NO" sz="1100" dirty="0"/>
              <a:t> </a:t>
            </a:r>
            <a:r>
              <a:rPr lang="nb-NO" sz="1100" dirty="0" err="1"/>
              <a:t>lectures</a:t>
            </a:r>
            <a:r>
              <a:rPr lang="nb-NO" sz="1100" dirty="0"/>
              <a:t> and seminars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100" dirty="0"/>
              <a:t>Conferences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100" dirty="0" err="1"/>
              <a:t>Other</a:t>
            </a:r>
            <a:r>
              <a:rPr lang="nb-NO" sz="1100" dirty="0"/>
              <a:t> </a:t>
            </a:r>
            <a:r>
              <a:rPr lang="nb-NO" sz="1100" dirty="0" err="1"/>
              <a:t>events</a:t>
            </a:r>
            <a:endParaRPr lang="nb-NO" sz="1100" dirty="0"/>
          </a:p>
          <a:p>
            <a:pPr algn="ctr"/>
            <a:endParaRPr lang="nb-NO" dirty="0"/>
          </a:p>
        </p:txBody>
      </p:sp>
      <p:sp>
        <p:nvSpPr>
          <p:cNvPr id="18" name="TextBox 17"/>
          <p:cNvSpPr txBox="1"/>
          <p:nvPr/>
        </p:nvSpPr>
        <p:spPr>
          <a:xfrm>
            <a:off x="683568" y="548680"/>
            <a:ext cx="79208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 err="1"/>
              <a:t>Feeding</a:t>
            </a:r>
            <a:r>
              <a:rPr lang="nb-NO" sz="2800" dirty="0"/>
              <a:t> av arrangementer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3851921" y="3152878"/>
            <a:ext cx="136330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Manuell </a:t>
            </a:r>
            <a:r>
              <a:rPr lang="nb-NO" sz="1100" dirty="0" err="1"/>
              <a:t>feeding</a:t>
            </a:r>
            <a:r>
              <a:rPr lang="nb-NO" sz="1100" dirty="0"/>
              <a:t>  for å unngå duplikater fra engelsk til norsk.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5386690" y="992274"/>
            <a:ext cx="1584176" cy="43088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nb-NO" sz="1100" dirty="0" err="1"/>
              <a:t>Feeding</a:t>
            </a:r>
            <a:r>
              <a:rPr lang="nb-NO" sz="1100" dirty="0"/>
              <a:t> fra fakultetene til «om»-kalenderen. </a:t>
            </a:r>
            <a:endParaRPr lang="nb-NO" sz="1100" dirty="0">
              <a:cs typeface="Calibri"/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88313" y="1054042"/>
            <a:ext cx="1032223" cy="69021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endParaRPr lang="nb-NO" dirty="0"/>
          </a:p>
        </p:txBody>
      </p:sp>
      <p:sp>
        <p:nvSpPr>
          <p:cNvPr id="65" name="Rectangle 64"/>
          <p:cNvSpPr/>
          <p:nvPr/>
        </p:nvSpPr>
        <p:spPr>
          <a:xfrm>
            <a:off x="240713" y="1206442"/>
            <a:ext cx="1032223" cy="69021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endParaRPr lang="nb-NO" dirty="0"/>
          </a:p>
        </p:txBody>
      </p:sp>
      <p:sp>
        <p:nvSpPr>
          <p:cNvPr id="66" name="Rectangle 65"/>
          <p:cNvSpPr/>
          <p:nvPr/>
        </p:nvSpPr>
        <p:spPr>
          <a:xfrm>
            <a:off x="335376" y="1358842"/>
            <a:ext cx="1001184" cy="61401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b-NO" sz="1100"/>
              <a:t>Hovedenhets kalender, eks. SVs k</a:t>
            </a:r>
            <a:r>
              <a:rPr lang="nb-NO" sz="1100" dirty="0"/>
              <a:t>alender</a:t>
            </a:r>
            <a:endParaRPr lang="nb-NO" sz="1100">
              <a:cs typeface="Calibri"/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7435963" y="975634"/>
            <a:ext cx="1032223" cy="69021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endParaRPr lang="nb-NO" dirty="0"/>
          </a:p>
        </p:txBody>
      </p:sp>
      <p:sp>
        <p:nvSpPr>
          <p:cNvPr id="68" name="Rectangle 67"/>
          <p:cNvSpPr/>
          <p:nvPr/>
        </p:nvSpPr>
        <p:spPr>
          <a:xfrm>
            <a:off x="7588363" y="1128034"/>
            <a:ext cx="1032223" cy="69021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endParaRPr lang="nb-NO" dirty="0"/>
          </a:p>
        </p:txBody>
      </p:sp>
      <p:sp>
        <p:nvSpPr>
          <p:cNvPr id="69" name="Rectangle 68"/>
          <p:cNvSpPr/>
          <p:nvPr/>
        </p:nvSpPr>
        <p:spPr>
          <a:xfrm>
            <a:off x="7683026" y="1280434"/>
            <a:ext cx="1001184" cy="61401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b-NO" sz="1100"/>
              <a:t>Hovedenhets kalender, eks. SV</a:t>
            </a:r>
            <a:r>
              <a:rPr lang="nb-NO" sz="1100" dirty="0"/>
              <a:t> </a:t>
            </a:r>
            <a:r>
              <a:rPr lang="nb-NO" sz="1100" dirty="0" err="1"/>
              <a:t>events</a:t>
            </a:r>
            <a:endParaRPr lang="nb-NO" sz="1100" dirty="0">
              <a:cs typeface="Calibri"/>
            </a:endParaRPr>
          </a:p>
        </p:txBody>
      </p:sp>
      <p:cxnSp>
        <p:nvCxnSpPr>
          <p:cNvPr id="88" name="Straight Arrow Connector 87"/>
          <p:cNvCxnSpPr/>
          <p:nvPr/>
        </p:nvCxnSpPr>
        <p:spPr>
          <a:xfrm>
            <a:off x="683565" y="1960135"/>
            <a:ext cx="344375" cy="114261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/>
          <p:cNvCxnSpPr/>
          <p:nvPr/>
        </p:nvCxnSpPr>
        <p:spPr>
          <a:xfrm>
            <a:off x="2987824" y="1399149"/>
            <a:ext cx="4572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/>
          <p:cNvCxnSpPr/>
          <p:nvPr/>
        </p:nvCxnSpPr>
        <p:spPr>
          <a:xfrm>
            <a:off x="2987824" y="1554955"/>
            <a:ext cx="4572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5" name="TextBox 94"/>
          <p:cNvSpPr txBox="1"/>
          <p:nvPr/>
        </p:nvSpPr>
        <p:spPr>
          <a:xfrm>
            <a:off x="3491881" y="1269920"/>
            <a:ext cx="1723346" cy="430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Blå pil= automatisk </a:t>
            </a:r>
            <a:r>
              <a:rPr lang="nb-NO" sz="1100" dirty="0" err="1"/>
              <a:t>feeding</a:t>
            </a:r>
            <a:endParaRPr lang="nb-NO" sz="1100" dirty="0"/>
          </a:p>
          <a:p>
            <a:r>
              <a:rPr lang="nb-NO" sz="1100" dirty="0"/>
              <a:t>Rød pil=manuell </a:t>
            </a:r>
            <a:r>
              <a:rPr lang="nb-NO" sz="1100" dirty="0" err="1"/>
              <a:t>feeding</a:t>
            </a:r>
            <a:endParaRPr lang="nb-NO" sz="1100" dirty="0"/>
          </a:p>
        </p:txBody>
      </p:sp>
      <p:cxnSp>
        <p:nvCxnSpPr>
          <p:cNvPr id="102" name="Straight Arrow Connector 101"/>
          <p:cNvCxnSpPr>
            <a:cxnSpLocks/>
          </p:cNvCxnSpPr>
          <p:nvPr/>
        </p:nvCxnSpPr>
        <p:spPr>
          <a:xfrm flipH="1">
            <a:off x="6632893" y="1579417"/>
            <a:ext cx="1502259" cy="124651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87">
            <a:extLst>
              <a:ext uri="{FF2B5EF4-FFF2-40B4-BE49-F238E27FC236}">
                <a16:creationId xmlns:a16="http://schemas.microsoft.com/office/drawing/2014/main" id="{67A76F29-E77B-4F1E-8432-D1ACDB2926BE}"/>
              </a:ext>
            </a:extLst>
          </p:cNvPr>
          <p:cNvCxnSpPr>
            <a:cxnSpLocks/>
          </p:cNvCxnSpPr>
          <p:nvPr/>
        </p:nvCxnSpPr>
        <p:spPr>
          <a:xfrm>
            <a:off x="796653" y="1540091"/>
            <a:ext cx="255520" cy="85989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87">
            <a:extLst>
              <a:ext uri="{FF2B5EF4-FFF2-40B4-BE49-F238E27FC236}">
                <a16:creationId xmlns:a16="http://schemas.microsoft.com/office/drawing/2014/main" id="{6B82A7F9-1A75-46A2-B79B-6B2CFF701A89}"/>
              </a:ext>
            </a:extLst>
          </p:cNvPr>
          <p:cNvCxnSpPr>
            <a:cxnSpLocks/>
          </p:cNvCxnSpPr>
          <p:nvPr/>
        </p:nvCxnSpPr>
        <p:spPr>
          <a:xfrm>
            <a:off x="796653" y="1725879"/>
            <a:ext cx="255520" cy="85989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90">
            <a:extLst>
              <a:ext uri="{FF2B5EF4-FFF2-40B4-BE49-F238E27FC236}">
                <a16:creationId xmlns:a16="http://schemas.microsoft.com/office/drawing/2014/main" id="{74021964-413F-4362-8E03-4DBFB37ADDCB}"/>
              </a:ext>
            </a:extLst>
          </p:cNvPr>
          <p:cNvCxnSpPr>
            <a:cxnSpLocks/>
          </p:cNvCxnSpPr>
          <p:nvPr/>
        </p:nvCxnSpPr>
        <p:spPr>
          <a:xfrm>
            <a:off x="6178529" y="3394350"/>
            <a:ext cx="4848" cy="56544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90">
            <a:extLst>
              <a:ext uri="{FF2B5EF4-FFF2-40B4-BE49-F238E27FC236}">
                <a16:creationId xmlns:a16="http://schemas.microsoft.com/office/drawing/2014/main" id="{155A1A4F-CDE3-465C-9FCF-53235CA432B2}"/>
              </a:ext>
            </a:extLst>
          </p:cNvPr>
          <p:cNvCxnSpPr>
            <a:cxnSpLocks/>
          </p:cNvCxnSpPr>
          <p:nvPr/>
        </p:nvCxnSpPr>
        <p:spPr>
          <a:xfrm>
            <a:off x="1477285" y="3458972"/>
            <a:ext cx="21003" cy="57351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103">
            <a:extLst>
              <a:ext uri="{FF2B5EF4-FFF2-40B4-BE49-F238E27FC236}">
                <a16:creationId xmlns:a16="http://schemas.microsoft.com/office/drawing/2014/main" id="{25AA1A53-B409-4DB2-9D2B-62AA4AE5A4FF}"/>
              </a:ext>
            </a:extLst>
          </p:cNvPr>
          <p:cNvCxnSpPr/>
          <p:nvPr/>
        </p:nvCxnSpPr>
        <p:spPr>
          <a:xfrm flipH="1">
            <a:off x="6715109" y="1896657"/>
            <a:ext cx="1601307" cy="126321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4" name="Straight Arrow Connector 92">
            <a:extLst>
              <a:ext uri="{FF2B5EF4-FFF2-40B4-BE49-F238E27FC236}">
                <a16:creationId xmlns:a16="http://schemas.microsoft.com/office/drawing/2014/main" id="{5DE35D28-700E-4F1A-919E-89EF6F516822}"/>
              </a:ext>
            </a:extLst>
          </p:cNvPr>
          <p:cNvCxnSpPr>
            <a:cxnSpLocks/>
          </p:cNvCxnSpPr>
          <p:nvPr/>
        </p:nvCxnSpPr>
        <p:spPr>
          <a:xfrm flipH="1">
            <a:off x="3218848" y="2968559"/>
            <a:ext cx="2200376" cy="1615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09255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</TotalTime>
  <Words>429</Words>
  <Application>Microsoft Office PowerPoint</Application>
  <PresentationFormat>Skjermfremvisning (4:3)</PresentationFormat>
  <Paragraphs>77</Paragraphs>
  <Slides>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1</vt:i4>
      </vt:variant>
    </vt:vector>
  </HeadingPairs>
  <TitlesOfParts>
    <vt:vector size="2" baseType="lpstr">
      <vt:lpstr>Office Theme</vt:lpstr>
      <vt:lpstr>PowerPoint-presentasjon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Camilla Eidsten Evensen</dc:creator>
  <cp:lastModifiedBy>Camilla Eidsten Evensen</cp:lastModifiedBy>
  <cp:revision>72</cp:revision>
  <dcterms:created xsi:type="dcterms:W3CDTF">2014-09-01T11:51:38Z</dcterms:created>
  <dcterms:modified xsi:type="dcterms:W3CDTF">2019-05-22T11:50:20Z</dcterms:modified>
</cp:coreProperties>
</file>